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 id="2147483680" r:id="rId3"/>
  </p:sldMasterIdLst>
  <p:notesMasterIdLst>
    <p:notesMasterId r:id="rId4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Lst>
  <p:sldSz cx="9144000" cy="5143500" type="screen16x9"/>
  <p:notesSz cx="6858000" cy="9144000"/>
  <p:embeddedFontLst>
    <p:embeddedFont>
      <p:font typeface="Arvo" panose="020B0604020202020204" charset="0"/>
      <p:regular r:id="rId47"/>
      <p:bold r:id="rId48"/>
      <p:italic r:id="rId49"/>
      <p:boldItalic r:id="rId50"/>
    </p:embeddedFont>
    <p:embeddedFont>
      <p:font typeface="Barlow Condensed SemiBold" panose="00000706000000000000" pitchFamily="2" charset="0"/>
      <p:regular r:id="rId51"/>
      <p:bold r:id="rId52"/>
      <p:italic r:id="rId53"/>
      <p:boldItalic r:id="rId54"/>
    </p:embeddedFont>
    <p:embeddedFont>
      <p:font typeface="Cambria" panose="02040503050406030204" pitchFamily="18" charset="0"/>
      <p:regular r:id="rId55"/>
      <p:bold r:id="rId56"/>
      <p:italic r:id="rId57"/>
      <p:boldItalic r:id="rId58"/>
    </p:embeddedFont>
    <p:embeddedFont>
      <p:font typeface="Fira Sans Extra Condensed Medium" panose="020B0604020202020204" charset="0"/>
      <p:regular r:id="rId59"/>
      <p:bold r:id="rId60"/>
      <p:italic r:id="rId61"/>
      <p:boldItalic r:id="rId62"/>
    </p:embeddedFont>
    <p:embeddedFont>
      <p:font typeface="Lato" panose="020F0502020204030203" pitchFamily="34" charset="0"/>
      <p:regular r:id="rId63"/>
      <p:bold r:id="rId64"/>
      <p:italic r:id="rId65"/>
      <p:boldItalic r:id="rId66"/>
    </p:embeddedFont>
    <p:embeddedFont>
      <p:font typeface="Lato Light" panose="020F0502020204030203" pitchFamily="34" charset="0"/>
      <p:regular r:id="rId67"/>
      <p:bold r:id="rId68"/>
      <p:italic r:id="rId69"/>
      <p:boldItalic r:id="rId70"/>
    </p:embeddedFont>
    <p:embeddedFont>
      <p:font typeface="Poppins" panose="00000500000000000000" pitchFamily="2" charset="0"/>
      <p:regular r:id="rId71"/>
      <p:bold r:id="rId72"/>
      <p:italic r:id="rId73"/>
      <p:boldItalic r:id="rId74"/>
    </p:embeddedFont>
    <p:embeddedFont>
      <p:font typeface="Poppins ExtraBold" panose="00000900000000000000" pitchFamily="2" charset="0"/>
      <p:bold r:id="rId75"/>
      <p:boldItalic r:id="rId76"/>
    </p:embeddedFont>
    <p:embeddedFont>
      <p:font typeface="Roboto" panose="02000000000000000000" pitchFamily="2" charset="0"/>
      <p:regular r:id="rId77"/>
      <p:bold r:id="rId78"/>
      <p:italic r:id="rId79"/>
      <p:boldItalic r:id="rId80"/>
    </p:embeddedFont>
    <p:embeddedFont>
      <p:font typeface="Roboto Black" panose="02000000000000000000" pitchFamily="2" charset="0"/>
      <p:bold r:id="rId81"/>
      <p:boldItalic r:id="rId82"/>
    </p:embeddedFont>
    <p:embeddedFont>
      <p:font typeface="Roboto Light" panose="02000000000000000000" pitchFamily="2"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56" y="3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84" Type="http://schemas.openxmlformats.org/officeDocument/2006/relationships/font" Target="fonts/font38.fntdata"/><Relationship Id="rId89"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7.fntdata"/><Relationship Id="rId58" Type="http://schemas.openxmlformats.org/officeDocument/2006/relationships/font" Target="fonts/font12.fntdata"/><Relationship Id="rId74" Type="http://schemas.openxmlformats.org/officeDocument/2006/relationships/font" Target="fonts/font28.fntdata"/><Relationship Id="rId79" Type="http://schemas.openxmlformats.org/officeDocument/2006/relationships/font" Target="fonts/font33.fntdata"/><Relationship Id="rId5" Type="http://schemas.openxmlformats.org/officeDocument/2006/relationships/slide" Target="slides/slide2.xml"/><Relationship Id="rId90" Type="http://schemas.openxmlformats.org/officeDocument/2006/relationships/tableStyles" Target="tableStyles.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77" Type="http://schemas.openxmlformats.org/officeDocument/2006/relationships/font" Target="fonts/font31.fntdata"/><Relationship Id="rId8" Type="http://schemas.openxmlformats.org/officeDocument/2006/relationships/slide" Target="slides/slide5.xml"/><Relationship Id="rId51" Type="http://schemas.openxmlformats.org/officeDocument/2006/relationships/font" Target="fonts/font5.fntdata"/><Relationship Id="rId72" Type="http://schemas.openxmlformats.org/officeDocument/2006/relationships/font" Target="fonts/font26.fntdata"/><Relationship Id="rId80" Type="http://schemas.openxmlformats.org/officeDocument/2006/relationships/font" Target="fonts/font34.fntdata"/><Relationship Id="rId85" Type="http://schemas.openxmlformats.org/officeDocument/2006/relationships/font" Target="fonts/font3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font" Target="fonts/font29.fntdata"/><Relationship Id="rId83" Type="http://schemas.openxmlformats.org/officeDocument/2006/relationships/font" Target="fonts/font37.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font" Target="fonts/font27.fntdata"/><Relationship Id="rId78" Type="http://schemas.openxmlformats.org/officeDocument/2006/relationships/font" Target="fonts/font32.fntdata"/><Relationship Id="rId81" Type="http://schemas.openxmlformats.org/officeDocument/2006/relationships/font" Target="fonts/font35.fntdata"/><Relationship Id="rId86" Type="http://schemas.openxmlformats.org/officeDocument/2006/relationships/font" Target="fonts/font40.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font" Target="fonts/font30.fntdata"/><Relationship Id="rId7" Type="http://schemas.openxmlformats.org/officeDocument/2006/relationships/slide" Target="slides/slide4.xml"/><Relationship Id="rId71" Type="http://schemas.openxmlformats.org/officeDocument/2006/relationships/font" Target="fonts/font25.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20.fntdata"/><Relationship Id="rId87" Type="http://schemas.openxmlformats.org/officeDocument/2006/relationships/presProps" Target="presProps.xml"/><Relationship Id="rId61" Type="http://schemas.openxmlformats.org/officeDocument/2006/relationships/font" Target="fonts/font15.fntdata"/><Relationship Id="rId82" Type="http://schemas.openxmlformats.org/officeDocument/2006/relationships/font" Target="fonts/font36.fntdata"/><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41faca7b6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41faca7b6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175856f107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175856f10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6701888a7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16701888a7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16701888a7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16701888a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3ce1829521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3ce1829521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3f27c2ff63_0_10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3f27c2ff63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3ce1829521_1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3ce1829521_1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3ce1829521_1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3ce1829521_1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3ce1829521_1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3ce1829521_1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3f27c2ff63_0_10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3f27c2ff63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3f27c2ff63_0_10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3f27c2ff63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381ab24ef_0_0:notes"/>
          <p:cNvSpPr txBox="1">
            <a:spLocks noGrp="1"/>
          </p:cNvSpPr>
          <p:nvPr>
            <p:ph type="body" idx="1"/>
          </p:nvPr>
        </p:nvSpPr>
        <p:spPr>
          <a:xfrm>
            <a:off x="256081" y="4667652"/>
            <a:ext cx="6328500" cy="373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g24381ab24ef_0_0:notes"/>
          <p:cNvSpPr>
            <a:spLocks noGrp="1" noRot="1" noChangeAspect="1"/>
          </p:cNvSpPr>
          <p:nvPr>
            <p:ph type="sldImg" idx="2"/>
          </p:nvPr>
        </p:nvSpPr>
        <p:spPr>
          <a:xfrm>
            <a:off x="144463" y="569913"/>
            <a:ext cx="6551612" cy="36861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3f27c2ff63_0_1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3f27c2ff63_0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3f27c2ff63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3f27c2ff63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3f27c2ff63_0_1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3f27c2ff63_0_1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3f27c2ff63_0_1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3f27c2ff63_0_1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3f27c2ff63_0_1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3f27c2ff63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3f27c2ff63_0_1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3f27c2ff63_0_1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175856f107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175856f10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3ce1829521_1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23ce1829521_1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3ce1829521_1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3ce1829521_1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3ce1829521_1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3ce1829521_1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41faca7b65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41faca7b6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3f27c2ff63_0_1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3f27c2ff63_0_1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3f27c2ff63_0_1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3f27c2ff63_0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3f27c2ff63_0_1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3f27c2ff63_0_1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3f27c2ff63_0_1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3f27c2ff63_0_1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3ce1829521_1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3ce1829521_1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3f27c2ff63_0_9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3f27c2ff63_0_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3f27c2ff63_0_1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3f27c2ff63_0_1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3f27c2ff63_0_1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3f27c2ff63_0_1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3f27c2ff63_0_1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3f27c2ff63_0_1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3ce1829521_1_5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3ce1829521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0eefd8d24_5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0eefd8d24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3f27c2ff63_0_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23f27c2ff63_0_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3f27c2ff63_0_1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3f27c2ff63_0_1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41faca7b65_0_18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9" name="Google Shape;599;g241faca7b65_0_1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10ec2e52a3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10ec2e52a3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2f1c8010f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2f1c8010f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309f2ecfab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309f2ecfa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3f27c2ff63_0_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3f27c2ff63_0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3f27c2ff63_0_9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3f27c2ff63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1" name="Google Shape;6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5" name="Google Shape;65;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0" name="Google Shape;7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7" name="Google Shape;7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0" name="Google Shape;8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4" name="Google Shape;84;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5" name="Google Shape;85;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6" name="Google Shape;8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7"/>
        <p:cNvGrpSpPr/>
        <p:nvPr/>
      </p:nvGrpSpPr>
      <p:grpSpPr>
        <a:xfrm>
          <a:off x="0" y="0"/>
          <a:ext cx="0" cy="0"/>
          <a:chOff x="0" y="0"/>
          <a:chExt cx="0" cy="0"/>
        </a:xfrm>
      </p:grpSpPr>
      <p:sp>
        <p:nvSpPr>
          <p:cNvPr id="88" name="Google Shape;88;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9" name="Google Shape;8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0"/>
        <p:cNvGrpSpPr/>
        <p:nvPr/>
      </p:nvGrpSpPr>
      <p:grpSpPr>
        <a:xfrm>
          <a:off x="0" y="0"/>
          <a:ext cx="0" cy="0"/>
          <a:chOff x="0" y="0"/>
          <a:chExt cx="0" cy="0"/>
        </a:xfrm>
      </p:grpSpPr>
      <p:sp>
        <p:nvSpPr>
          <p:cNvPr id="91" name="Google Shape;91;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2" name="Google Shape;92;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3" name="Google Shape;93;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
        <p:cNvGrpSpPr/>
        <p:nvPr/>
      </p:nvGrpSpPr>
      <p:grpSpPr>
        <a:xfrm>
          <a:off x="0" y="0"/>
          <a:ext cx="0" cy="0"/>
          <a:chOff x="0" y="0"/>
          <a:chExt cx="0" cy="0"/>
        </a:xfrm>
      </p:grpSpPr>
      <p:sp>
        <p:nvSpPr>
          <p:cNvPr id="95" name="Google Shape;9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TITLE_1">
    <p:spTree>
      <p:nvGrpSpPr>
        <p:cNvPr id="1" name="Shape 96"/>
        <p:cNvGrpSpPr/>
        <p:nvPr/>
      </p:nvGrpSpPr>
      <p:grpSpPr>
        <a:xfrm>
          <a:off x="0" y="0"/>
          <a:ext cx="0" cy="0"/>
          <a:chOff x="0" y="0"/>
          <a:chExt cx="0" cy="0"/>
        </a:xfrm>
      </p:grpSpPr>
      <p:sp>
        <p:nvSpPr>
          <p:cNvPr id="97" name="Google Shape;97;p25"/>
          <p:cNvSpPr txBox="1">
            <a:spLocks noGrp="1"/>
          </p:cNvSpPr>
          <p:nvPr>
            <p:ph type="body" idx="1"/>
          </p:nvPr>
        </p:nvSpPr>
        <p:spPr>
          <a:xfrm>
            <a:off x="452437" y="4439643"/>
            <a:ext cx="8239200" cy="238800"/>
          </a:xfrm>
          <a:prstGeom prst="rect">
            <a:avLst/>
          </a:prstGeom>
          <a:noFill/>
          <a:ln>
            <a:noFill/>
          </a:ln>
        </p:spPr>
        <p:txBody>
          <a:bodyPr spcFirstLastPara="1" wrap="square" lIns="17150" tIns="17150" rIns="17150" bIns="17150" anchor="b" anchorCtr="0">
            <a:normAutofit/>
          </a:bodyPr>
          <a:lstStyle>
            <a:lvl1pPr marL="457200" lvl="0" indent="-228600" algn="l" rtl="0">
              <a:lnSpc>
                <a:spcPct val="100000"/>
              </a:lnSpc>
              <a:spcBef>
                <a:spcPts val="0"/>
              </a:spcBef>
              <a:spcAft>
                <a:spcPts val="0"/>
              </a:spcAft>
              <a:buClr>
                <a:srgbClr val="FFFFFF"/>
              </a:buClr>
              <a:buSzPts val="1400"/>
              <a:buFont typeface="Helvetica Neue"/>
              <a:buNone/>
              <a:defRPr sz="1400" b="1"/>
            </a:lvl1pPr>
            <a:lvl2pPr marL="914400" lvl="1" indent="-279400" algn="l" rtl="0">
              <a:lnSpc>
                <a:spcPct val="90000"/>
              </a:lnSpc>
              <a:spcBef>
                <a:spcPts val="1700"/>
              </a:spcBef>
              <a:spcAft>
                <a:spcPts val="0"/>
              </a:spcAft>
              <a:buClr>
                <a:srgbClr val="FFFFFF"/>
              </a:buClr>
              <a:buSzPts val="800"/>
              <a:buChar char="○"/>
              <a:defRPr/>
            </a:lvl2pPr>
            <a:lvl3pPr marL="1371600" lvl="2" indent="-279400" algn="l" rtl="0">
              <a:lnSpc>
                <a:spcPct val="90000"/>
              </a:lnSpc>
              <a:spcBef>
                <a:spcPts val="1700"/>
              </a:spcBef>
              <a:spcAft>
                <a:spcPts val="0"/>
              </a:spcAft>
              <a:buClr>
                <a:srgbClr val="FFFFFF"/>
              </a:buClr>
              <a:buSzPts val="800"/>
              <a:buChar char="■"/>
              <a:defRPr/>
            </a:lvl3pPr>
            <a:lvl4pPr marL="1828800" lvl="3" indent="-279400" algn="l" rtl="0">
              <a:lnSpc>
                <a:spcPct val="90000"/>
              </a:lnSpc>
              <a:spcBef>
                <a:spcPts val="1700"/>
              </a:spcBef>
              <a:spcAft>
                <a:spcPts val="0"/>
              </a:spcAft>
              <a:buClr>
                <a:srgbClr val="FFFFFF"/>
              </a:buClr>
              <a:buSzPts val="800"/>
              <a:buChar char="●"/>
              <a:defRPr/>
            </a:lvl4pPr>
            <a:lvl5pPr marL="2286000" lvl="4" indent="-279400" algn="l" rtl="0">
              <a:lnSpc>
                <a:spcPct val="90000"/>
              </a:lnSpc>
              <a:spcBef>
                <a:spcPts val="1700"/>
              </a:spcBef>
              <a:spcAft>
                <a:spcPts val="0"/>
              </a:spcAft>
              <a:buClr>
                <a:srgbClr val="FFFFFF"/>
              </a:buClr>
              <a:buSzPts val="800"/>
              <a:buChar char="○"/>
              <a:defRPr/>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98" name="Google Shape;98;p25"/>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rtl="0">
              <a:lnSpc>
                <a:spcPct val="80000"/>
              </a:lnSpc>
              <a:spcBef>
                <a:spcPts val="0"/>
              </a:spcBef>
              <a:spcAft>
                <a:spcPts val="0"/>
              </a:spcAft>
              <a:buClr>
                <a:srgbClr val="FFFFFF"/>
              </a:buClr>
              <a:buSzPts val="4400"/>
              <a:buFont typeface="Helvetica Neue"/>
              <a:buNone/>
              <a:defRPr sz="4400"/>
            </a:lvl1pPr>
            <a:lvl2pPr lvl="1" algn="l" rtl="0">
              <a:lnSpc>
                <a:spcPct val="80000"/>
              </a:lnSpc>
              <a:spcBef>
                <a:spcPts val="0"/>
              </a:spcBef>
              <a:spcAft>
                <a:spcPts val="0"/>
              </a:spcAft>
              <a:buClr>
                <a:srgbClr val="FFFFFF"/>
              </a:buClr>
              <a:buSzPts val="700"/>
              <a:buNone/>
              <a:defRPr/>
            </a:lvl2pPr>
            <a:lvl3pPr lvl="2" algn="l" rtl="0">
              <a:lnSpc>
                <a:spcPct val="80000"/>
              </a:lnSpc>
              <a:spcBef>
                <a:spcPts val="0"/>
              </a:spcBef>
              <a:spcAft>
                <a:spcPts val="0"/>
              </a:spcAft>
              <a:buClr>
                <a:srgbClr val="FFFFFF"/>
              </a:buClr>
              <a:buSzPts val="700"/>
              <a:buNone/>
              <a:defRPr/>
            </a:lvl3pPr>
            <a:lvl4pPr lvl="3" algn="l" rtl="0">
              <a:lnSpc>
                <a:spcPct val="80000"/>
              </a:lnSpc>
              <a:spcBef>
                <a:spcPts val="0"/>
              </a:spcBef>
              <a:spcAft>
                <a:spcPts val="0"/>
              </a:spcAft>
              <a:buClr>
                <a:srgbClr val="FFFFFF"/>
              </a:buClr>
              <a:buSzPts val="700"/>
              <a:buNone/>
              <a:defRPr/>
            </a:lvl4pPr>
            <a:lvl5pPr lvl="4" algn="l" rtl="0">
              <a:lnSpc>
                <a:spcPct val="80000"/>
              </a:lnSpc>
              <a:spcBef>
                <a:spcPts val="0"/>
              </a:spcBef>
              <a:spcAft>
                <a:spcPts val="0"/>
              </a:spcAft>
              <a:buClr>
                <a:srgbClr val="FFFFFF"/>
              </a:buClr>
              <a:buSzPts val="700"/>
              <a:buNone/>
              <a:defRPr/>
            </a:lvl5pPr>
            <a:lvl6pPr lvl="5" algn="l" rtl="0">
              <a:lnSpc>
                <a:spcPct val="80000"/>
              </a:lnSpc>
              <a:spcBef>
                <a:spcPts val="0"/>
              </a:spcBef>
              <a:spcAft>
                <a:spcPts val="0"/>
              </a:spcAft>
              <a:buClr>
                <a:srgbClr val="FFFFFF"/>
              </a:buClr>
              <a:buSzPts val="700"/>
              <a:buNone/>
              <a:defRPr/>
            </a:lvl6pPr>
            <a:lvl7pPr lvl="6" algn="l" rtl="0">
              <a:lnSpc>
                <a:spcPct val="80000"/>
              </a:lnSpc>
              <a:spcBef>
                <a:spcPts val="0"/>
              </a:spcBef>
              <a:spcAft>
                <a:spcPts val="0"/>
              </a:spcAft>
              <a:buClr>
                <a:srgbClr val="FFFFFF"/>
              </a:buClr>
              <a:buSzPts val="700"/>
              <a:buNone/>
              <a:defRPr/>
            </a:lvl7pPr>
            <a:lvl8pPr lvl="7" algn="l" rtl="0">
              <a:lnSpc>
                <a:spcPct val="80000"/>
              </a:lnSpc>
              <a:spcBef>
                <a:spcPts val="0"/>
              </a:spcBef>
              <a:spcAft>
                <a:spcPts val="0"/>
              </a:spcAft>
              <a:buClr>
                <a:srgbClr val="FFFFFF"/>
              </a:buClr>
              <a:buSzPts val="700"/>
              <a:buNone/>
              <a:defRPr/>
            </a:lvl8pPr>
            <a:lvl9pPr lvl="8" algn="l" rtl="0">
              <a:lnSpc>
                <a:spcPct val="80000"/>
              </a:lnSpc>
              <a:spcBef>
                <a:spcPts val="0"/>
              </a:spcBef>
              <a:spcAft>
                <a:spcPts val="0"/>
              </a:spcAft>
              <a:buClr>
                <a:srgbClr val="FFFFFF"/>
              </a:buClr>
              <a:buSzPts val="700"/>
              <a:buNone/>
              <a:defRPr/>
            </a:lvl9pPr>
          </a:lstStyle>
          <a:p>
            <a:endParaRPr/>
          </a:p>
        </p:txBody>
      </p:sp>
      <p:sp>
        <p:nvSpPr>
          <p:cNvPr id="99" name="Google Shape;99;p25"/>
          <p:cNvSpPr txBox="1">
            <a:spLocks noGrp="1"/>
          </p:cNvSpPr>
          <p:nvPr>
            <p:ph type="body" idx="2"/>
          </p:nvPr>
        </p:nvSpPr>
        <p:spPr>
          <a:xfrm>
            <a:off x="452438" y="2698824"/>
            <a:ext cx="8239200" cy="7143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2100"/>
              <a:buFont typeface="Helvetica Neue"/>
              <a:buNone/>
              <a:defRPr sz="2100" b="1"/>
            </a:lvl1pPr>
            <a:lvl2pPr marL="914400" lvl="1" indent="-228600" algn="l" rtl="0">
              <a:lnSpc>
                <a:spcPct val="100000"/>
              </a:lnSpc>
              <a:spcBef>
                <a:spcPts val="0"/>
              </a:spcBef>
              <a:spcAft>
                <a:spcPts val="0"/>
              </a:spcAft>
              <a:buClr>
                <a:srgbClr val="FFFFFF"/>
              </a:buClr>
              <a:buSzPts val="2100"/>
              <a:buFont typeface="Helvetica Neue"/>
              <a:buNone/>
              <a:defRPr sz="2100" b="1"/>
            </a:lvl2pPr>
            <a:lvl3pPr marL="1371600" lvl="2" indent="-228600" algn="l" rtl="0">
              <a:lnSpc>
                <a:spcPct val="100000"/>
              </a:lnSpc>
              <a:spcBef>
                <a:spcPts val="0"/>
              </a:spcBef>
              <a:spcAft>
                <a:spcPts val="0"/>
              </a:spcAft>
              <a:buClr>
                <a:srgbClr val="FFFFFF"/>
              </a:buClr>
              <a:buSzPts val="2100"/>
              <a:buFont typeface="Helvetica Neue"/>
              <a:buNone/>
              <a:defRPr sz="2100" b="1"/>
            </a:lvl3pPr>
            <a:lvl4pPr marL="1828800" lvl="3" indent="-228600" algn="l" rtl="0">
              <a:lnSpc>
                <a:spcPct val="100000"/>
              </a:lnSpc>
              <a:spcBef>
                <a:spcPts val="0"/>
              </a:spcBef>
              <a:spcAft>
                <a:spcPts val="0"/>
              </a:spcAft>
              <a:buClr>
                <a:srgbClr val="FFFFFF"/>
              </a:buClr>
              <a:buSzPts val="2100"/>
              <a:buFont typeface="Helvetica Neue"/>
              <a:buNone/>
              <a:defRPr sz="2100" b="1"/>
            </a:lvl4pPr>
            <a:lvl5pPr marL="2286000" lvl="4" indent="-228600" algn="l" rtl="0">
              <a:lnSpc>
                <a:spcPct val="100000"/>
              </a:lnSpc>
              <a:spcBef>
                <a:spcPts val="0"/>
              </a:spcBef>
              <a:spcAft>
                <a:spcPts val="0"/>
              </a:spcAft>
              <a:buClr>
                <a:srgbClr val="FFFFFF"/>
              </a:buClr>
              <a:buSzPts val="2100"/>
              <a:buFont typeface="Helvetica Neue"/>
              <a:buNone/>
              <a:defRPr sz="2100" b="1"/>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00" name="Google Shape;100;p25"/>
          <p:cNvSpPr txBox="1">
            <a:spLocks noGrp="1"/>
          </p:cNvSpPr>
          <p:nvPr>
            <p:ph type="sldNum" idx="12"/>
          </p:nvPr>
        </p:nvSpPr>
        <p:spPr>
          <a:xfrm>
            <a:off x="4502905"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FFFFFF"/>
              </a:buClr>
              <a:buSzPts val="700"/>
              <a:buFont typeface="Helvetica Neue"/>
              <a:buNone/>
              <a:defRPr sz="700"/>
            </a:lvl1pPr>
            <a:lvl2pPr marL="0" lvl="1" indent="0" algn="ctr" rtl="0">
              <a:lnSpc>
                <a:spcPct val="100000"/>
              </a:lnSpc>
              <a:spcBef>
                <a:spcPts val="0"/>
              </a:spcBef>
              <a:spcAft>
                <a:spcPts val="0"/>
              </a:spcAft>
              <a:buClr>
                <a:srgbClr val="FFFFFF"/>
              </a:buClr>
              <a:buSzPts val="700"/>
              <a:buFont typeface="Helvetica Neue"/>
              <a:buNone/>
              <a:defRPr sz="700"/>
            </a:lvl2pPr>
            <a:lvl3pPr marL="0" lvl="2" indent="0" algn="ctr" rtl="0">
              <a:lnSpc>
                <a:spcPct val="100000"/>
              </a:lnSpc>
              <a:spcBef>
                <a:spcPts val="0"/>
              </a:spcBef>
              <a:spcAft>
                <a:spcPts val="0"/>
              </a:spcAft>
              <a:buClr>
                <a:srgbClr val="FFFFFF"/>
              </a:buClr>
              <a:buSzPts val="700"/>
              <a:buFont typeface="Helvetica Neue"/>
              <a:buNone/>
              <a:defRPr sz="700"/>
            </a:lvl3pPr>
            <a:lvl4pPr marL="0" lvl="3" indent="0" algn="ctr" rtl="0">
              <a:lnSpc>
                <a:spcPct val="100000"/>
              </a:lnSpc>
              <a:spcBef>
                <a:spcPts val="0"/>
              </a:spcBef>
              <a:spcAft>
                <a:spcPts val="0"/>
              </a:spcAft>
              <a:buClr>
                <a:srgbClr val="FFFFFF"/>
              </a:buClr>
              <a:buSzPts val="700"/>
              <a:buFont typeface="Helvetica Neue"/>
              <a:buNone/>
              <a:defRPr sz="700"/>
            </a:lvl4pPr>
            <a:lvl5pPr marL="0" lvl="4" indent="0" algn="ctr" rtl="0">
              <a:lnSpc>
                <a:spcPct val="100000"/>
              </a:lnSpc>
              <a:spcBef>
                <a:spcPts val="0"/>
              </a:spcBef>
              <a:spcAft>
                <a:spcPts val="0"/>
              </a:spcAft>
              <a:buClr>
                <a:srgbClr val="FFFFFF"/>
              </a:buClr>
              <a:buSzPts val="700"/>
              <a:buFont typeface="Helvetica Neue"/>
              <a:buNone/>
              <a:defRPr sz="700"/>
            </a:lvl5pPr>
            <a:lvl6pPr marL="0" lvl="5" indent="0" algn="ctr" rtl="0">
              <a:lnSpc>
                <a:spcPct val="100000"/>
              </a:lnSpc>
              <a:spcBef>
                <a:spcPts val="0"/>
              </a:spcBef>
              <a:spcAft>
                <a:spcPts val="0"/>
              </a:spcAft>
              <a:buClr>
                <a:srgbClr val="FFFFFF"/>
              </a:buClr>
              <a:buSzPts val="700"/>
              <a:buFont typeface="Helvetica Neue"/>
              <a:buNone/>
              <a:defRPr sz="700"/>
            </a:lvl6pPr>
            <a:lvl7pPr marL="0" lvl="6" indent="0" algn="ctr" rtl="0">
              <a:lnSpc>
                <a:spcPct val="100000"/>
              </a:lnSpc>
              <a:spcBef>
                <a:spcPts val="0"/>
              </a:spcBef>
              <a:spcAft>
                <a:spcPts val="0"/>
              </a:spcAft>
              <a:buClr>
                <a:srgbClr val="FFFFFF"/>
              </a:buClr>
              <a:buSzPts val="700"/>
              <a:buFont typeface="Helvetica Neue"/>
              <a:buNone/>
              <a:defRPr sz="700"/>
            </a:lvl7pPr>
            <a:lvl8pPr marL="0" lvl="7" indent="0" algn="ctr" rtl="0">
              <a:lnSpc>
                <a:spcPct val="100000"/>
              </a:lnSpc>
              <a:spcBef>
                <a:spcPts val="0"/>
              </a:spcBef>
              <a:spcAft>
                <a:spcPts val="0"/>
              </a:spcAft>
              <a:buClr>
                <a:srgbClr val="FFFFFF"/>
              </a:buClr>
              <a:buSzPts val="700"/>
              <a:buFont typeface="Helvetica Neue"/>
              <a:buNone/>
              <a:defRPr sz="700"/>
            </a:lvl8pPr>
            <a:lvl9pPr marL="0" lvl="8" indent="0" algn="ctr" rtl="0">
              <a:lnSpc>
                <a:spcPct val="100000"/>
              </a:lnSpc>
              <a:spcBef>
                <a:spcPts val="0"/>
              </a:spcBef>
              <a:spcAft>
                <a:spcPts val="0"/>
              </a:spcAft>
              <a:buClr>
                <a:srgbClr val="FFFFFF"/>
              </a:buClr>
              <a:buSzPts val="700"/>
              <a:buFont typeface="Helvetica Neue"/>
              <a:buNone/>
              <a:defRPr sz="700"/>
            </a:lvl9pPr>
          </a:lstStyle>
          <a:p>
            <a:pPr marL="0" lvl="0" indent="0" algn="ctr" rt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1">
  <p:cSld name="TITLE_2">
    <p:spTree>
      <p:nvGrpSpPr>
        <p:cNvPr id="1" name="Shape 101"/>
        <p:cNvGrpSpPr/>
        <p:nvPr/>
      </p:nvGrpSpPr>
      <p:grpSpPr>
        <a:xfrm>
          <a:off x="0" y="0"/>
          <a:ext cx="0" cy="0"/>
          <a:chOff x="0" y="0"/>
          <a:chExt cx="0" cy="0"/>
        </a:xfrm>
      </p:grpSpPr>
      <p:sp>
        <p:nvSpPr>
          <p:cNvPr id="102" name="Google Shape;102;p26"/>
          <p:cNvSpPr txBox="1">
            <a:spLocks noGrp="1"/>
          </p:cNvSpPr>
          <p:nvPr>
            <p:ph type="body" idx="1"/>
          </p:nvPr>
        </p:nvSpPr>
        <p:spPr>
          <a:xfrm>
            <a:off x="452437" y="4439643"/>
            <a:ext cx="8239200" cy="238800"/>
          </a:xfrm>
          <a:prstGeom prst="rect">
            <a:avLst/>
          </a:prstGeom>
          <a:noFill/>
          <a:ln>
            <a:noFill/>
          </a:ln>
        </p:spPr>
        <p:txBody>
          <a:bodyPr spcFirstLastPara="1" wrap="square" lIns="17150" tIns="17150" rIns="17150" bIns="17150" anchor="b" anchorCtr="0">
            <a:normAutofit/>
          </a:bodyPr>
          <a:lstStyle>
            <a:lvl1pPr marL="457200" lvl="0" indent="-228600" algn="l" rtl="0">
              <a:lnSpc>
                <a:spcPct val="100000"/>
              </a:lnSpc>
              <a:spcBef>
                <a:spcPts val="0"/>
              </a:spcBef>
              <a:spcAft>
                <a:spcPts val="0"/>
              </a:spcAft>
              <a:buClr>
                <a:srgbClr val="FFFFFF"/>
              </a:buClr>
              <a:buSzPts val="1400"/>
              <a:buFont typeface="Helvetica Neue"/>
              <a:buNone/>
              <a:defRPr sz="1400" b="1"/>
            </a:lvl1pPr>
            <a:lvl2pPr marL="914400" lvl="1" indent="-279400" algn="l" rtl="0">
              <a:lnSpc>
                <a:spcPct val="90000"/>
              </a:lnSpc>
              <a:spcBef>
                <a:spcPts val="1700"/>
              </a:spcBef>
              <a:spcAft>
                <a:spcPts val="0"/>
              </a:spcAft>
              <a:buClr>
                <a:srgbClr val="FFFFFF"/>
              </a:buClr>
              <a:buSzPts val="800"/>
              <a:buChar char="○"/>
              <a:defRPr/>
            </a:lvl2pPr>
            <a:lvl3pPr marL="1371600" lvl="2" indent="-279400" algn="l" rtl="0">
              <a:lnSpc>
                <a:spcPct val="90000"/>
              </a:lnSpc>
              <a:spcBef>
                <a:spcPts val="1700"/>
              </a:spcBef>
              <a:spcAft>
                <a:spcPts val="0"/>
              </a:spcAft>
              <a:buClr>
                <a:srgbClr val="FFFFFF"/>
              </a:buClr>
              <a:buSzPts val="800"/>
              <a:buChar char="■"/>
              <a:defRPr/>
            </a:lvl3pPr>
            <a:lvl4pPr marL="1828800" lvl="3" indent="-279400" algn="l" rtl="0">
              <a:lnSpc>
                <a:spcPct val="90000"/>
              </a:lnSpc>
              <a:spcBef>
                <a:spcPts val="1700"/>
              </a:spcBef>
              <a:spcAft>
                <a:spcPts val="0"/>
              </a:spcAft>
              <a:buClr>
                <a:srgbClr val="FFFFFF"/>
              </a:buClr>
              <a:buSzPts val="800"/>
              <a:buChar char="●"/>
              <a:defRPr/>
            </a:lvl4pPr>
            <a:lvl5pPr marL="2286000" lvl="4" indent="-279400" algn="l" rtl="0">
              <a:lnSpc>
                <a:spcPct val="90000"/>
              </a:lnSpc>
              <a:spcBef>
                <a:spcPts val="1700"/>
              </a:spcBef>
              <a:spcAft>
                <a:spcPts val="0"/>
              </a:spcAft>
              <a:buClr>
                <a:srgbClr val="FFFFFF"/>
              </a:buClr>
              <a:buSzPts val="800"/>
              <a:buChar char="○"/>
              <a:defRPr/>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03" name="Google Shape;103;p26"/>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rtl="0">
              <a:lnSpc>
                <a:spcPct val="80000"/>
              </a:lnSpc>
              <a:spcBef>
                <a:spcPts val="0"/>
              </a:spcBef>
              <a:spcAft>
                <a:spcPts val="0"/>
              </a:spcAft>
              <a:buClr>
                <a:srgbClr val="FFFFFF"/>
              </a:buClr>
              <a:buSzPts val="4400"/>
              <a:buFont typeface="Helvetica Neue"/>
              <a:buNone/>
              <a:defRPr sz="4400"/>
            </a:lvl1pPr>
            <a:lvl2pPr lvl="1" algn="l" rtl="0">
              <a:lnSpc>
                <a:spcPct val="80000"/>
              </a:lnSpc>
              <a:spcBef>
                <a:spcPts val="0"/>
              </a:spcBef>
              <a:spcAft>
                <a:spcPts val="0"/>
              </a:spcAft>
              <a:buClr>
                <a:srgbClr val="FFFFFF"/>
              </a:buClr>
              <a:buSzPts val="700"/>
              <a:buNone/>
              <a:defRPr/>
            </a:lvl2pPr>
            <a:lvl3pPr lvl="2" algn="l" rtl="0">
              <a:lnSpc>
                <a:spcPct val="80000"/>
              </a:lnSpc>
              <a:spcBef>
                <a:spcPts val="0"/>
              </a:spcBef>
              <a:spcAft>
                <a:spcPts val="0"/>
              </a:spcAft>
              <a:buClr>
                <a:srgbClr val="FFFFFF"/>
              </a:buClr>
              <a:buSzPts val="700"/>
              <a:buNone/>
              <a:defRPr/>
            </a:lvl3pPr>
            <a:lvl4pPr lvl="3" algn="l" rtl="0">
              <a:lnSpc>
                <a:spcPct val="80000"/>
              </a:lnSpc>
              <a:spcBef>
                <a:spcPts val="0"/>
              </a:spcBef>
              <a:spcAft>
                <a:spcPts val="0"/>
              </a:spcAft>
              <a:buClr>
                <a:srgbClr val="FFFFFF"/>
              </a:buClr>
              <a:buSzPts val="700"/>
              <a:buNone/>
              <a:defRPr/>
            </a:lvl4pPr>
            <a:lvl5pPr lvl="4" algn="l" rtl="0">
              <a:lnSpc>
                <a:spcPct val="80000"/>
              </a:lnSpc>
              <a:spcBef>
                <a:spcPts val="0"/>
              </a:spcBef>
              <a:spcAft>
                <a:spcPts val="0"/>
              </a:spcAft>
              <a:buClr>
                <a:srgbClr val="FFFFFF"/>
              </a:buClr>
              <a:buSzPts val="700"/>
              <a:buNone/>
              <a:defRPr/>
            </a:lvl5pPr>
            <a:lvl6pPr lvl="5" algn="l" rtl="0">
              <a:lnSpc>
                <a:spcPct val="80000"/>
              </a:lnSpc>
              <a:spcBef>
                <a:spcPts val="0"/>
              </a:spcBef>
              <a:spcAft>
                <a:spcPts val="0"/>
              </a:spcAft>
              <a:buClr>
                <a:srgbClr val="FFFFFF"/>
              </a:buClr>
              <a:buSzPts val="700"/>
              <a:buNone/>
              <a:defRPr/>
            </a:lvl6pPr>
            <a:lvl7pPr lvl="6" algn="l" rtl="0">
              <a:lnSpc>
                <a:spcPct val="80000"/>
              </a:lnSpc>
              <a:spcBef>
                <a:spcPts val="0"/>
              </a:spcBef>
              <a:spcAft>
                <a:spcPts val="0"/>
              </a:spcAft>
              <a:buClr>
                <a:srgbClr val="FFFFFF"/>
              </a:buClr>
              <a:buSzPts val="700"/>
              <a:buNone/>
              <a:defRPr/>
            </a:lvl7pPr>
            <a:lvl8pPr lvl="7" algn="l" rtl="0">
              <a:lnSpc>
                <a:spcPct val="80000"/>
              </a:lnSpc>
              <a:spcBef>
                <a:spcPts val="0"/>
              </a:spcBef>
              <a:spcAft>
                <a:spcPts val="0"/>
              </a:spcAft>
              <a:buClr>
                <a:srgbClr val="FFFFFF"/>
              </a:buClr>
              <a:buSzPts val="700"/>
              <a:buNone/>
              <a:defRPr/>
            </a:lvl8pPr>
            <a:lvl9pPr lvl="8" algn="l" rtl="0">
              <a:lnSpc>
                <a:spcPct val="80000"/>
              </a:lnSpc>
              <a:spcBef>
                <a:spcPts val="0"/>
              </a:spcBef>
              <a:spcAft>
                <a:spcPts val="0"/>
              </a:spcAft>
              <a:buClr>
                <a:srgbClr val="FFFFFF"/>
              </a:buClr>
              <a:buSzPts val="700"/>
              <a:buNone/>
              <a:defRPr/>
            </a:lvl9pPr>
          </a:lstStyle>
          <a:p>
            <a:endParaRPr/>
          </a:p>
        </p:txBody>
      </p:sp>
      <p:sp>
        <p:nvSpPr>
          <p:cNvPr id="104" name="Google Shape;104;p26"/>
          <p:cNvSpPr txBox="1">
            <a:spLocks noGrp="1"/>
          </p:cNvSpPr>
          <p:nvPr>
            <p:ph type="body" idx="2"/>
          </p:nvPr>
        </p:nvSpPr>
        <p:spPr>
          <a:xfrm>
            <a:off x="452438" y="2698824"/>
            <a:ext cx="8239200" cy="7143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2100"/>
              <a:buFont typeface="Helvetica Neue"/>
              <a:buNone/>
              <a:defRPr sz="2100" b="1"/>
            </a:lvl1pPr>
            <a:lvl2pPr marL="914400" lvl="1" indent="-228600" algn="l" rtl="0">
              <a:lnSpc>
                <a:spcPct val="100000"/>
              </a:lnSpc>
              <a:spcBef>
                <a:spcPts val="0"/>
              </a:spcBef>
              <a:spcAft>
                <a:spcPts val="0"/>
              </a:spcAft>
              <a:buClr>
                <a:srgbClr val="FFFFFF"/>
              </a:buClr>
              <a:buSzPts val="2100"/>
              <a:buFont typeface="Helvetica Neue"/>
              <a:buNone/>
              <a:defRPr sz="2100" b="1"/>
            </a:lvl2pPr>
            <a:lvl3pPr marL="1371600" lvl="2" indent="-228600" algn="l" rtl="0">
              <a:lnSpc>
                <a:spcPct val="100000"/>
              </a:lnSpc>
              <a:spcBef>
                <a:spcPts val="0"/>
              </a:spcBef>
              <a:spcAft>
                <a:spcPts val="0"/>
              </a:spcAft>
              <a:buClr>
                <a:srgbClr val="FFFFFF"/>
              </a:buClr>
              <a:buSzPts val="2100"/>
              <a:buFont typeface="Helvetica Neue"/>
              <a:buNone/>
              <a:defRPr sz="2100" b="1"/>
            </a:lvl3pPr>
            <a:lvl4pPr marL="1828800" lvl="3" indent="-228600" algn="l" rtl="0">
              <a:lnSpc>
                <a:spcPct val="100000"/>
              </a:lnSpc>
              <a:spcBef>
                <a:spcPts val="0"/>
              </a:spcBef>
              <a:spcAft>
                <a:spcPts val="0"/>
              </a:spcAft>
              <a:buClr>
                <a:srgbClr val="FFFFFF"/>
              </a:buClr>
              <a:buSzPts val="2100"/>
              <a:buFont typeface="Helvetica Neue"/>
              <a:buNone/>
              <a:defRPr sz="2100" b="1"/>
            </a:lvl4pPr>
            <a:lvl5pPr marL="2286000" lvl="4" indent="-228600" algn="l" rtl="0">
              <a:lnSpc>
                <a:spcPct val="100000"/>
              </a:lnSpc>
              <a:spcBef>
                <a:spcPts val="0"/>
              </a:spcBef>
              <a:spcAft>
                <a:spcPts val="0"/>
              </a:spcAft>
              <a:buClr>
                <a:srgbClr val="FFFFFF"/>
              </a:buClr>
              <a:buSzPts val="2100"/>
              <a:buFont typeface="Helvetica Neue"/>
              <a:buNone/>
              <a:defRPr sz="2100" b="1"/>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05" name="Google Shape;105;p26"/>
          <p:cNvSpPr txBox="1">
            <a:spLocks noGrp="1"/>
          </p:cNvSpPr>
          <p:nvPr>
            <p:ph type="sldNum" idx="12"/>
          </p:nvPr>
        </p:nvSpPr>
        <p:spPr>
          <a:xfrm>
            <a:off x="4502905"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FFFFFF"/>
              </a:buClr>
              <a:buSzPts val="700"/>
              <a:buFont typeface="Helvetica Neue"/>
              <a:buNone/>
              <a:defRPr sz="700"/>
            </a:lvl1pPr>
            <a:lvl2pPr marL="0" lvl="1" indent="0" algn="ctr" rtl="0">
              <a:lnSpc>
                <a:spcPct val="100000"/>
              </a:lnSpc>
              <a:spcBef>
                <a:spcPts val="0"/>
              </a:spcBef>
              <a:spcAft>
                <a:spcPts val="0"/>
              </a:spcAft>
              <a:buClr>
                <a:srgbClr val="FFFFFF"/>
              </a:buClr>
              <a:buSzPts val="700"/>
              <a:buFont typeface="Helvetica Neue"/>
              <a:buNone/>
              <a:defRPr sz="700"/>
            </a:lvl2pPr>
            <a:lvl3pPr marL="0" lvl="2" indent="0" algn="ctr" rtl="0">
              <a:lnSpc>
                <a:spcPct val="100000"/>
              </a:lnSpc>
              <a:spcBef>
                <a:spcPts val="0"/>
              </a:spcBef>
              <a:spcAft>
                <a:spcPts val="0"/>
              </a:spcAft>
              <a:buClr>
                <a:srgbClr val="FFFFFF"/>
              </a:buClr>
              <a:buSzPts val="700"/>
              <a:buFont typeface="Helvetica Neue"/>
              <a:buNone/>
              <a:defRPr sz="700"/>
            </a:lvl3pPr>
            <a:lvl4pPr marL="0" lvl="3" indent="0" algn="ctr" rtl="0">
              <a:lnSpc>
                <a:spcPct val="100000"/>
              </a:lnSpc>
              <a:spcBef>
                <a:spcPts val="0"/>
              </a:spcBef>
              <a:spcAft>
                <a:spcPts val="0"/>
              </a:spcAft>
              <a:buClr>
                <a:srgbClr val="FFFFFF"/>
              </a:buClr>
              <a:buSzPts val="700"/>
              <a:buFont typeface="Helvetica Neue"/>
              <a:buNone/>
              <a:defRPr sz="700"/>
            </a:lvl4pPr>
            <a:lvl5pPr marL="0" lvl="4" indent="0" algn="ctr" rtl="0">
              <a:lnSpc>
                <a:spcPct val="100000"/>
              </a:lnSpc>
              <a:spcBef>
                <a:spcPts val="0"/>
              </a:spcBef>
              <a:spcAft>
                <a:spcPts val="0"/>
              </a:spcAft>
              <a:buClr>
                <a:srgbClr val="FFFFFF"/>
              </a:buClr>
              <a:buSzPts val="700"/>
              <a:buFont typeface="Helvetica Neue"/>
              <a:buNone/>
              <a:defRPr sz="700"/>
            </a:lvl5pPr>
            <a:lvl6pPr marL="0" lvl="5" indent="0" algn="ctr" rtl="0">
              <a:lnSpc>
                <a:spcPct val="100000"/>
              </a:lnSpc>
              <a:spcBef>
                <a:spcPts val="0"/>
              </a:spcBef>
              <a:spcAft>
                <a:spcPts val="0"/>
              </a:spcAft>
              <a:buClr>
                <a:srgbClr val="FFFFFF"/>
              </a:buClr>
              <a:buSzPts val="700"/>
              <a:buFont typeface="Helvetica Neue"/>
              <a:buNone/>
              <a:defRPr sz="700"/>
            </a:lvl6pPr>
            <a:lvl7pPr marL="0" lvl="6" indent="0" algn="ctr" rtl="0">
              <a:lnSpc>
                <a:spcPct val="100000"/>
              </a:lnSpc>
              <a:spcBef>
                <a:spcPts val="0"/>
              </a:spcBef>
              <a:spcAft>
                <a:spcPts val="0"/>
              </a:spcAft>
              <a:buClr>
                <a:srgbClr val="FFFFFF"/>
              </a:buClr>
              <a:buSzPts val="700"/>
              <a:buFont typeface="Helvetica Neue"/>
              <a:buNone/>
              <a:defRPr sz="700"/>
            </a:lvl7pPr>
            <a:lvl8pPr marL="0" lvl="7" indent="0" algn="ctr" rtl="0">
              <a:lnSpc>
                <a:spcPct val="100000"/>
              </a:lnSpc>
              <a:spcBef>
                <a:spcPts val="0"/>
              </a:spcBef>
              <a:spcAft>
                <a:spcPts val="0"/>
              </a:spcAft>
              <a:buClr>
                <a:srgbClr val="FFFFFF"/>
              </a:buClr>
              <a:buSzPts val="700"/>
              <a:buFont typeface="Helvetica Neue"/>
              <a:buNone/>
              <a:defRPr sz="700"/>
            </a:lvl8pPr>
            <a:lvl9pPr marL="0" lvl="8" indent="0" algn="ctr" rtl="0">
              <a:lnSpc>
                <a:spcPct val="100000"/>
              </a:lnSpc>
              <a:spcBef>
                <a:spcPts val="0"/>
              </a:spcBef>
              <a:spcAft>
                <a:spcPts val="0"/>
              </a:spcAft>
              <a:buClr>
                <a:srgbClr val="FFFFFF"/>
              </a:buClr>
              <a:buSzPts val="700"/>
              <a:buFont typeface="Helvetica Neue"/>
              <a:buNone/>
              <a:defRPr sz="700"/>
            </a:lvl9pPr>
          </a:lstStyle>
          <a:p>
            <a:pPr marL="0" lvl="0" indent="0" algn="ctr" rt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2">
  <p:cSld name="TITLE_3">
    <p:spTree>
      <p:nvGrpSpPr>
        <p:cNvPr id="1" name="Shape 106"/>
        <p:cNvGrpSpPr/>
        <p:nvPr/>
      </p:nvGrpSpPr>
      <p:grpSpPr>
        <a:xfrm>
          <a:off x="0" y="0"/>
          <a:ext cx="0" cy="0"/>
          <a:chOff x="0" y="0"/>
          <a:chExt cx="0" cy="0"/>
        </a:xfrm>
      </p:grpSpPr>
      <p:sp>
        <p:nvSpPr>
          <p:cNvPr id="107" name="Google Shape;107;p27"/>
          <p:cNvSpPr txBox="1">
            <a:spLocks noGrp="1"/>
          </p:cNvSpPr>
          <p:nvPr>
            <p:ph type="body" idx="1"/>
          </p:nvPr>
        </p:nvSpPr>
        <p:spPr>
          <a:xfrm>
            <a:off x="452437" y="4439643"/>
            <a:ext cx="8239200" cy="238800"/>
          </a:xfrm>
          <a:prstGeom prst="rect">
            <a:avLst/>
          </a:prstGeom>
          <a:noFill/>
          <a:ln>
            <a:noFill/>
          </a:ln>
        </p:spPr>
        <p:txBody>
          <a:bodyPr spcFirstLastPara="1" wrap="square" lIns="17150" tIns="17150" rIns="17150" bIns="17150" anchor="b" anchorCtr="0">
            <a:normAutofit/>
          </a:bodyPr>
          <a:lstStyle>
            <a:lvl1pPr marL="457200" lvl="0" indent="-228600" algn="l" rtl="0">
              <a:lnSpc>
                <a:spcPct val="100000"/>
              </a:lnSpc>
              <a:spcBef>
                <a:spcPts val="0"/>
              </a:spcBef>
              <a:spcAft>
                <a:spcPts val="0"/>
              </a:spcAft>
              <a:buClr>
                <a:srgbClr val="FFFFFF"/>
              </a:buClr>
              <a:buSzPts val="1400"/>
              <a:buFont typeface="Helvetica Neue"/>
              <a:buNone/>
              <a:defRPr sz="1400" b="1"/>
            </a:lvl1pPr>
            <a:lvl2pPr marL="914400" lvl="1" indent="-279400" algn="l" rtl="0">
              <a:lnSpc>
                <a:spcPct val="90000"/>
              </a:lnSpc>
              <a:spcBef>
                <a:spcPts val="1700"/>
              </a:spcBef>
              <a:spcAft>
                <a:spcPts val="0"/>
              </a:spcAft>
              <a:buClr>
                <a:srgbClr val="FFFFFF"/>
              </a:buClr>
              <a:buSzPts val="800"/>
              <a:buChar char="○"/>
              <a:defRPr/>
            </a:lvl2pPr>
            <a:lvl3pPr marL="1371600" lvl="2" indent="-279400" algn="l" rtl="0">
              <a:lnSpc>
                <a:spcPct val="90000"/>
              </a:lnSpc>
              <a:spcBef>
                <a:spcPts val="1700"/>
              </a:spcBef>
              <a:spcAft>
                <a:spcPts val="0"/>
              </a:spcAft>
              <a:buClr>
                <a:srgbClr val="FFFFFF"/>
              </a:buClr>
              <a:buSzPts val="800"/>
              <a:buChar char="■"/>
              <a:defRPr/>
            </a:lvl3pPr>
            <a:lvl4pPr marL="1828800" lvl="3" indent="-279400" algn="l" rtl="0">
              <a:lnSpc>
                <a:spcPct val="90000"/>
              </a:lnSpc>
              <a:spcBef>
                <a:spcPts val="1700"/>
              </a:spcBef>
              <a:spcAft>
                <a:spcPts val="0"/>
              </a:spcAft>
              <a:buClr>
                <a:srgbClr val="FFFFFF"/>
              </a:buClr>
              <a:buSzPts val="800"/>
              <a:buChar char="●"/>
              <a:defRPr/>
            </a:lvl4pPr>
            <a:lvl5pPr marL="2286000" lvl="4" indent="-279400" algn="l" rtl="0">
              <a:lnSpc>
                <a:spcPct val="90000"/>
              </a:lnSpc>
              <a:spcBef>
                <a:spcPts val="1700"/>
              </a:spcBef>
              <a:spcAft>
                <a:spcPts val="0"/>
              </a:spcAft>
              <a:buClr>
                <a:srgbClr val="FFFFFF"/>
              </a:buClr>
              <a:buSzPts val="800"/>
              <a:buChar char="○"/>
              <a:defRPr/>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08" name="Google Shape;108;p27"/>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rtl="0">
              <a:lnSpc>
                <a:spcPct val="80000"/>
              </a:lnSpc>
              <a:spcBef>
                <a:spcPts val="0"/>
              </a:spcBef>
              <a:spcAft>
                <a:spcPts val="0"/>
              </a:spcAft>
              <a:buClr>
                <a:srgbClr val="FFFFFF"/>
              </a:buClr>
              <a:buSzPts val="4400"/>
              <a:buFont typeface="Helvetica Neue"/>
              <a:buNone/>
              <a:defRPr sz="4400"/>
            </a:lvl1pPr>
            <a:lvl2pPr lvl="1" algn="l" rtl="0">
              <a:lnSpc>
                <a:spcPct val="80000"/>
              </a:lnSpc>
              <a:spcBef>
                <a:spcPts val="0"/>
              </a:spcBef>
              <a:spcAft>
                <a:spcPts val="0"/>
              </a:spcAft>
              <a:buClr>
                <a:srgbClr val="FFFFFF"/>
              </a:buClr>
              <a:buSzPts val="700"/>
              <a:buNone/>
              <a:defRPr/>
            </a:lvl2pPr>
            <a:lvl3pPr lvl="2" algn="l" rtl="0">
              <a:lnSpc>
                <a:spcPct val="80000"/>
              </a:lnSpc>
              <a:spcBef>
                <a:spcPts val="0"/>
              </a:spcBef>
              <a:spcAft>
                <a:spcPts val="0"/>
              </a:spcAft>
              <a:buClr>
                <a:srgbClr val="FFFFFF"/>
              </a:buClr>
              <a:buSzPts val="700"/>
              <a:buNone/>
              <a:defRPr/>
            </a:lvl3pPr>
            <a:lvl4pPr lvl="3" algn="l" rtl="0">
              <a:lnSpc>
                <a:spcPct val="80000"/>
              </a:lnSpc>
              <a:spcBef>
                <a:spcPts val="0"/>
              </a:spcBef>
              <a:spcAft>
                <a:spcPts val="0"/>
              </a:spcAft>
              <a:buClr>
                <a:srgbClr val="FFFFFF"/>
              </a:buClr>
              <a:buSzPts val="700"/>
              <a:buNone/>
              <a:defRPr/>
            </a:lvl4pPr>
            <a:lvl5pPr lvl="4" algn="l" rtl="0">
              <a:lnSpc>
                <a:spcPct val="80000"/>
              </a:lnSpc>
              <a:spcBef>
                <a:spcPts val="0"/>
              </a:spcBef>
              <a:spcAft>
                <a:spcPts val="0"/>
              </a:spcAft>
              <a:buClr>
                <a:srgbClr val="FFFFFF"/>
              </a:buClr>
              <a:buSzPts val="700"/>
              <a:buNone/>
              <a:defRPr/>
            </a:lvl5pPr>
            <a:lvl6pPr lvl="5" algn="l" rtl="0">
              <a:lnSpc>
                <a:spcPct val="80000"/>
              </a:lnSpc>
              <a:spcBef>
                <a:spcPts val="0"/>
              </a:spcBef>
              <a:spcAft>
                <a:spcPts val="0"/>
              </a:spcAft>
              <a:buClr>
                <a:srgbClr val="FFFFFF"/>
              </a:buClr>
              <a:buSzPts val="700"/>
              <a:buNone/>
              <a:defRPr/>
            </a:lvl6pPr>
            <a:lvl7pPr lvl="6" algn="l" rtl="0">
              <a:lnSpc>
                <a:spcPct val="80000"/>
              </a:lnSpc>
              <a:spcBef>
                <a:spcPts val="0"/>
              </a:spcBef>
              <a:spcAft>
                <a:spcPts val="0"/>
              </a:spcAft>
              <a:buClr>
                <a:srgbClr val="FFFFFF"/>
              </a:buClr>
              <a:buSzPts val="700"/>
              <a:buNone/>
              <a:defRPr/>
            </a:lvl7pPr>
            <a:lvl8pPr lvl="7" algn="l" rtl="0">
              <a:lnSpc>
                <a:spcPct val="80000"/>
              </a:lnSpc>
              <a:spcBef>
                <a:spcPts val="0"/>
              </a:spcBef>
              <a:spcAft>
                <a:spcPts val="0"/>
              </a:spcAft>
              <a:buClr>
                <a:srgbClr val="FFFFFF"/>
              </a:buClr>
              <a:buSzPts val="700"/>
              <a:buNone/>
              <a:defRPr/>
            </a:lvl8pPr>
            <a:lvl9pPr lvl="8" algn="l" rtl="0">
              <a:lnSpc>
                <a:spcPct val="80000"/>
              </a:lnSpc>
              <a:spcBef>
                <a:spcPts val="0"/>
              </a:spcBef>
              <a:spcAft>
                <a:spcPts val="0"/>
              </a:spcAft>
              <a:buClr>
                <a:srgbClr val="FFFFFF"/>
              </a:buClr>
              <a:buSzPts val="700"/>
              <a:buNone/>
              <a:defRPr/>
            </a:lvl9pPr>
          </a:lstStyle>
          <a:p>
            <a:endParaRPr/>
          </a:p>
        </p:txBody>
      </p:sp>
      <p:sp>
        <p:nvSpPr>
          <p:cNvPr id="109" name="Google Shape;109;p27"/>
          <p:cNvSpPr txBox="1">
            <a:spLocks noGrp="1"/>
          </p:cNvSpPr>
          <p:nvPr>
            <p:ph type="body" idx="2"/>
          </p:nvPr>
        </p:nvSpPr>
        <p:spPr>
          <a:xfrm>
            <a:off x="452438" y="2698824"/>
            <a:ext cx="8239200" cy="7143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2100"/>
              <a:buFont typeface="Helvetica Neue"/>
              <a:buNone/>
              <a:defRPr sz="2100" b="1"/>
            </a:lvl1pPr>
            <a:lvl2pPr marL="914400" lvl="1" indent="-228600" algn="l" rtl="0">
              <a:lnSpc>
                <a:spcPct val="100000"/>
              </a:lnSpc>
              <a:spcBef>
                <a:spcPts val="0"/>
              </a:spcBef>
              <a:spcAft>
                <a:spcPts val="0"/>
              </a:spcAft>
              <a:buClr>
                <a:srgbClr val="FFFFFF"/>
              </a:buClr>
              <a:buSzPts val="2100"/>
              <a:buFont typeface="Helvetica Neue"/>
              <a:buNone/>
              <a:defRPr sz="2100" b="1"/>
            </a:lvl2pPr>
            <a:lvl3pPr marL="1371600" lvl="2" indent="-228600" algn="l" rtl="0">
              <a:lnSpc>
                <a:spcPct val="100000"/>
              </a:lnSpc>
              <a:spcBef>
                <a:spcPts val="0"/>
              </a:spcBef>
              <a:spcAft>
                <a:spcPts val="0"/>
              </a:spcAft>
              <a:buClr>
                <a:srgbClr val="FFFFFF"/>
              </a:buClr>
              <a:buSzPts val="2100"/>
              <a:buFont typeface="Helvetica Neue"/>
              <a:buNone/>
              <a:defRPr sz="2100" b="1"/>
            </a:lvl3pPr>
            <a:lvl4pPr marL="1828800" lvl="3" indent="-228600" algn="l" rtl="0">
              <a:lnSpc>
                <a:spcPct val="100000"/>
              </a:lnSpc>
              <a:spcBef>
                <a:spcPts val="0"/>
              </a:spcBef>
              <a:spcAft>
                <a:spcPts val="0"/>
              </a:spcAft>
              <a:buClr>
                <a:srgbClr val="FFFFFF"/>
              </a:buClr>
              <a:buSzPts val="2100"/>
              <a:buFont typeface="Helvetica Neue"/>
              <a:buNone/>
              <a:defRPr sz="2100" b="1"/>
            </a:lvl4pPr>
            <a:lvl5pPr marL="2286000" lvl="4" indent="-228600" algn="l" rtl="0">
              <a:lnSpc>
                <a:spcPct val="100000"/>
              </a:lnSpc>
              <a:spcBef>
                <a:spcPts val="0"/>
              </a:spcBef>
              <a:spcAft>
                <a:spcPts val="0"/>
              </a:spcAft>
              <a:buClr>
                <a:srgbClr val="FFFFFF"/>
              </a:buClr>
              <a:buSzPts val="2100"/>
              <a:buFont typeface="Helvetica Neue"/>
              <a:buNone/>
              <a:defRPr sz="2100" b="1"/>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10" name="Google Shape;110;p27"/>
          <p:cNvSpPr txBox="1">
            <a:spLocks noGrp="1"/>
          </p:cNvSpPr>
          <p:nvPr>
            <p:ph type="sldNum" idx="12"/>
          </p:nvPr>
        </p:nvSpPr>
        <p:spPr>
          <a:xfrm>
            <a:off x="4502905"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FFFFFF"/>
              </a:buClr>
              <a:buSzPts val="700"/>
              <a:buFont typeface="Helvetica Neue"/>
              <a:buNone/>
              <a:defRPr sz="700"/>
            </a:lvl1pPr>
            <a:lvl2pPr marL="0" lvl="1" indent="0" algn="ctr" rtl="0">
              <a:lnSpc>
                <a:spcPct val="100000"/>
              </a:lnSpc>
              <a:spcBef>
                <a:spcPts val="0"/>
              </a:spcBef>
              <a:spcAft>
                <a:spcPts val="0"/>
              </a:spcAft>
              <a:buClr>
                <a:srgbClr val="FFFFFF"/>
              </a:buClr>
              <a:buSzPts val="700"/>
              <a:buFont typeface="Helvetica Neue"/>
              <a:buNone/>
              <a:defRPr sz="700"/>
            </a:lvl2pPr>
            <a:lvl3pPr marL="0" lvl="2" indent="0" algn="ctr" rtl="0">
              <a:lnSpc>
                <a:spcPct val="100000"/>
              </a:lnSpc>
              <a:spcBef>
                <a:spcPts val="0"/>
              </a:spcBef>
              <a:spcAft>
                <a:spcPts val="0"/>
              </a:spcAft>
              <a:buClr>
                <a:srgbClr val="FFFFFF"/>
              </a:buClr>
              <a:buSzPts val="700"/>
              <a:buFont typeface="Helvetica Neue"/>
              <a:buNone/>
              <a:defRPr sz="700"/>
            </a:lvl3pPr>
            <a:lvl4pPr marL="0" lvl="3" indent="0" algn="ctr" rtl="0">
              <a:lnSpc>
                <a:spcPct val="100000"/>
              </a:lnSpc>
              <a:spcBef>
                <a:spcPts val="0"/>
              </a:spcBef>
              <a:spcAft>
                <a:spcPts val="0"/>
              </a:spcAft>
              <a:buClr>
                <a:srgbClr val="FFFFFF"/>
              </a:buClr>
              <a:buSzPts val="700"/>
              <a:buFont typeface="Helvetica Neue"/>
              <a:buNone/>
              <a:defRPr sz="700"/>
            </a:lvl4pPr>
            <a:lvl5pPr marL="0" lvl="4" indent="0" algn="ctr" rtl="0">
              <a:lnSpc>
                <a:spcPct val="100000"/>
              </a:lnSpc>
              <a:spcBef>
                <a:spcPts val="0"/>
              </a:spcBef>
              <a:spcAft>
                <a:spcPts val="0"/>
              </a:spcAft>
              <a:buClr>
                <a:srgbClr val="FFFFFF"/>
              </a:buClr>
              <a:buSzPts val="700"/>
              <a:buFont typeface="Helvetica Neue"/>
              <a:buNone/>
              <a:defRPr sz="700"/>
            </a:lvl5pPr>
            <a:lvl6pPr marL="0" lvl="5" indent="0" algn="ctr" rtl="0">
              <a:lnSpc>
                <a:spcPct val="100000"/>
              </a:lnSpc>
              <a:spcBef>
                <a:spcPts val="0"/>
              </a:spcBef>
              <a:spcAft>
                <a:spcPts val="0"/>
              </a:spcAft>
              <a:buClr>
                <a:srgbClr val="FFFFFF"/>
              </a:buClr>
              <a:buSzPts val="700"/>
              <a:buFont typeface="Helvetica Neue"/>
              <a:buNone/>
              <a:defRPr sz="700"/>
            </a:lvl6pPr>
            <a:lvl7pPr marL="0" lvl="6" indent="0" algn="ctr" rtl="0">
              <a:lnSpc>
                <a:spcPct val="100000"/>
              </a:lnSpc>
              <a:spcBef>
                <a:spcPts val="0"/>
              </a:spcBef>
              <a:spcAft>
                <a:spcPts val="0"/>
              </a:spcAft>
              <a:buClr>
                <a:srgbClr val="FFFFFF"/>
              </a:buClr>
              <a:buSzPts val="700"/>
              <a:buFont typeface="Helvetica Neue"/>
              <a:buNone/>
              <a:defRPr sz="700"/>
            </a:lvl7pPr>
            <a:lvl8pPr marL="0" lvl="7" indent="0" algn="ctr" rtl="0">
              <a:lnSpc>
                <a:spcPct val="100000"/>
              </a:lnSpc>
              <a:spcBef>
                <a:spcPts val="0"/>
              </a:spcBef>
              <a:spcAft>
                <a:spcPts val="0"/>
              </a:spcAft>
              <a:buClr>
                <a:srgbClr val="FFFFFF"/>
              </a:buClr>
              <a:buSzPts val="700"/>
              <a:buFont typeface="Helvetica Neue"/>
              <a:buNone/>
              <a:defRPr sz="700"/>
            </a:lvl8pPr>
            <a:lvl9pPr marL="0" lvl="8" indent="0" algn="ctr" rtl="0">
              <a:lnSpc>
                <a:spcPct val="100000"/>
              </a:lnSpc>
              <a:spcBef>
                <a:spcPts val="0"/>
              </a:spcBef>
              <a:spcAft>
                <a:spcPts val="0"/>
              </a:spcAft>
              <a:buClr>
                <a:srgbClr val="FFFFFF"/>
              </a:buClr>
              <a:buSzPts val="700"/>
              <a:buFont typeface="Helvetica Neue"/>
              <a:buNone/>
              <a:defRPr sz="700"/>
            </a:lvl9pPr>
          </a:lstStyle>
          <a:p>
            <a:pPr marL="0" lvl="0" indent="0" algn="ctr" rt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3">
  <p:cSld name="TITLE_4">
    <p:spTree>
      <p:nvGrpSpPr>
        <p:cNvPr id="1" name="Shape 111"/>
        <p:cNvGrpSpPr/>
        <p:nvPr/>
      </p:nvGrpSpPr>
      <p:grpSpPr>
        <a:xfrm>
          <a:off x="0" y="0"/>
          <a:ext cx="0" cy="0"/>
          <a:chOff x="0" y="0"/>
          <a:chExt cx="0" cy="0"/>
        </a:xfrm>
      </p:grpSpPr>
      <p:sp>
        <p:nvSpPr>
          <p:cNvPr id="112" name="Google Shape;112;p28"/>
          <p:cNvSpPr txBox="1">
            <a:spLocks noGrp="1"/>
          </p:cNvSpPr>
          <p:nvPr>
            <p:ph type="body" idx="1"/>
          </p:nvPr>
        </p:nvSpPr>
        <p:spPr>
          <a:xfrm>
            <a:off x="452437" y="4439643"/>
            <a:ext cx="8239200" cy="238800"/>
          </a:xfrm>
          <a:prstGeom prst="rect">
            <a:avLst/>
          </a:prstGeom>
          <a:noFill/>
          <a:ln>
            <a:noFill/>
          </a:ln>
        </p:spPr>
        <p:txBody>
          <a:bodyPr spcFirstLastPara="1" wrap="square" lIns="17150" tIns="17150" rIns="17150" bIns="17150" anchor="b" anchorCtr="0">
            <a:normAutofit/>
          </a:bodyPr>
          <a:lstStyle>
            <a:lvl1pPr marL="457200" lvl="0" indent="-228600" algn="l" rtl="0">
              <a:lnSpc>
                <a:spcPct val="100000"/>
              </a:lnSpc>
              <a:spcBef>
                <a:spcPts val="0"/>
              </a:spcBef>
              <a:spcAft>
                <a:spcPts val="0"/>
              </a:spcAft>
              <a:buClr>
                <a:srgbClr val="FFFFFF"/>
              </a:buClr>
              <a:buSzPts val="1400"/>
              <a:buFont typeface="Helvetica Neue"/>
              <a:buNone/>
              <a:defRPr sz="1400" b="1"/>
            </a:lvl1pPr>
            <a:lvl2pPr marL="914400" lvl="1" indent="-279400" algn="l" rtl="0">
              <a:lnSpc>
                <a:spcPct val="90000"/>
              </a:lnSpc>
              <a:spcBef>
                <a:spcPts val="1700"/>
              </a:spcBef>
              <a:spcAft>
                <a:spcPts val="0"/>
              </a:spcAft>
              <a:buClr>
                <a:srgbClr val="FFFFFF"/>
              </a:buClr>
              <a:buSzPts val="800"/>
              <a:buChar char="○"/>
              <a:defRPr/>
            </a:lvl2pPr>
            <a:lvl3pPr marL="1371600" lvl="2" indent="-279400" algn="l" rtl="0">
              <a:lnSpc>
                <a:spcPct val="90000"/>
              </a:lnSpc>
              <a:spcBef>
                <a:spcPts val="1700"/>
              </a:spcBef>
              <a:spcAft>
                <a:spcPts val="0"/>
              </a:spcAft>
              <a:buClr>
                <a:srgbClr val="FFFFFF"/>
              </a:buClr>
              <a:buSzPts val="800"/>
              <a:buChar char="■"/>
              <a:defRPr/>
            </a:lvl3pPr>
            <a:lvl4pPr marL="1828800" lvl="3" indent="-279400" algn="l" rtl="0">
              <a:lnSpc>
                <a:spcPct val="90000"/>
              </a:lnSpc>
              <a:spcBef>
                <a:spcPts val="1700"/>
              </a:spcBef>
              <a:spcAft>
                <a:spcPts val="0"/>
              </a:spcAft>
              <a:buClr>
                <a:srgbClr val="FFFFFF"/>
              </a:buClr>
              <a:buSzPts val="800"/>
              <a:buChar char="●"/>
              <a:defRPr/>
            </a:lvl4pPr>
            <a:lvl5pPr marL="2286000" lvl="4" indent="-279400" algn="l" rtl="0">
              <a:lnSpc>
                <a:spcPct val="90000"/>
              </a:lnSpc>
              <a:spcBef>
                <a:spcPts val="1700"/>
              </a:spcBef>
              <a:spcAft>
                <a:spcPts val="0"/>
              </a:spcAft>
              <a:buClr>
                <a:srgbClr val="FFFFFF"/>
              </a:buClr>
              <a:buSzPts val="800"/>
              <a:buChar char="○"/>
              <a:defRPr/>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13" name="Google Shape;113;p28"/>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rtl="0">
              <a:lnSpc>
                <a:spcPct val="80000"/>
              </a:lnSpc>
              <a:spcBef>
                <a:spcPts val="0"/>
              </a:spcBef>
              <a:spcAft>
                <a:spcPts val="0"/>
              </a:spcAft>
              <a:buClr>
                <a:srgbClr val="FFFFFF"/>
              </a:buClr>
              <a:buSzPts val="4400"/>
              <a:buFont typeface="Helvetica Neue"/>
              <a:buNone/>
              <a:defRPr sz="4400"/>
            </a:lvl1pPr>
            <a:lvl2pPr lvl="1" algn="l" rtl="0">
              <a:lnSpc>
                <a:spcPct val="80000"/>
              </a:lnSpc>
              <a:spcBef>
                <a:spcPts val="0"/>
              </a:spcBef>
              <a:spcAft>
                <a:spcPts val="0"/>
              </a:spcAft>
              <a:buClr>
                <a:srgbClr val="FFFFFF"/>
              </a:buClr>
              <a:buSzPts val="700"/>
              <a:buNone/>
              <a:defRPr/>
            </a:lvl2pPr>
            <a:lvl3pPr lvl="2" algn="l" rtl="0">
              <a:lnSpc>
                <a:spcPct val="80000"/>
              </a:lnSpc>
              <a:spcBef>
                <a:spcPts val="0"/>
              </a:spcBef>
              <a:spcAft>
                <a:spcPts val="0"/>
              </a:spcAft>
              <a:buClr>
                <a:srgbClr val="FFFFFF"/>
              </a:buClr>
              <a:buSzPts val="700"/>
              <a:buNone/>
              <a:defRPr/>
            </a:lvl3pPr>
            <a:lvl4pPr lvl="3" algn="l" rtl="0">
              <a:lnSpc>
                <a:spcPct val="80000"/>
              </a:lnSpc>
              <a:spcBef>
                <a:spcPts val="0"/>
              </a:spcBef>
              <a:spcAft>
                <a:spcPts val="0"/>
              </a:spcAft>
              <a:buClr>
                <a:srgbClr val="FFFFFF"/>
              </a:buClr>
              <a:buSzPts val="700"/>
              <a:buNone/>
              <a:defRPr/>
            </a:lvl4pPr>
            <a:lvl5pPr lvl="4" algn="l" rtl="0">
              <a:lnSpc>
                <a:spcPct val="80000"/>
              </a:lnSpc>
              <a:spcBef>
                <a:spcPts val="0"/>
              </a:spcBef>
              <a:spcAft>
                <a:spcPts val="0"/>
              </a:spcAft>
              <a:buClr>
                <a:srgbClr val="FFFFFF"/>
              </a:buClr>
              <a:buSzPts val="700"/>
              <a:buNone/>
              <a:defRPr/>
            </a:lvl5pPr>
            <a:lvl6pPr lvl="5" algn="l" rtl="0">
              <a:lnSpc>
                <a:spcPct val="80000"/>
              </a:lnSpc>
              <a:spcBef>
                <a:spcPts val="0"/>
              </a:spcBef>
              <a:spcAft>
                <a:spcPts val="0"/>
              </a:spcAft>
              <a:buClr>
                <a:srgbClr val="FFFFFF"/>
              </a:buClr>
              <a:buSzPts val="700"/>
              <a:buNone/>
              <a:defRPr/>
            </a:lvl6pPr>
            <a:lvl7pPr lvl="6" algn="l" rtl="0">
              <a:lnSpc>
                <a:spcPct val="80000"/>
              </a:lnSpc>
              <a:spcBef>
                <a:spcPts val="0"/>
              </a:spcBef>
              <a:spcAft>
                <a:spcPts val="0"/>
              </a:spcAft>
              <a:buClr>
                <a:srgbClr val="FFFFFF"/>
              </a:buClr>
              <a:buSzPts val="700"/>
              <a:buNone/>
              <a:defRPr/>
            </a:lvl7pPr>
            <a:lvl8pPr lvl="7" algn="l" rtl="0">
              <a:lnSpc>
                <a:spcPct val="80000"/>
              </a:lnSpc>
              <a:spcBef>
                <a:spcPts val="0"/>
              </a:spcBef>
              <a:spcAft>
                <a:spcPts val="0"/>
              </a:spcAft>
              <a:buClr>
                <a:srgbClr val="FFFFFF"/>
              </a:buClr>
              <a:buSzPts val="700"/>
              <a:buNone/>
              <a:defRPr/>
            </a:lvl8pPr>
            <a:lvl9pPr lvl="8" algn="l" rtl="0">
              <a:lnSpc>
                <a:spcPct val="80000"/>
              </a:lnSpc>
              <a:spcBef>
                <a:spcPts val="0"/>
              </a:spcBef>
              <a:spcAft>
                <a:spcPts val="0"/>
              </a:spcAft>
              <a:buClr>
                <a:srgbClr val="FFFFFF"/>
              </a:buClr>
              <a:buSzPts val="700"/>
              <a:buNone/>
              <a:defRPr/>
            </a:lvl9pPr>
          </a:lstStyle>
          <a:p>
            <a:endParaRPr/>
          </a:p>
        </p:txBody>
      </p:sp>
      <p:sp>
        <p:nvSpPr>
          <p:cNvPr id="114" name="Google Shape;114;p28"/>
          <p:cNvSpPr txBox="1">
            <a:spLocks noGrp="1"/>
          </p:cNvSpPr>
          <p:nvPr>
            <p:ph type="body" idx="2"/>
          </p:nvPr>
        </p:nvSpPr>
        <p:spPr>
          <a:xfrm>
            <a:off x="452438" y="2698824"/>
            <a:ext cx="8239200" cy="7143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2100"/>
              <a:buFont typeface="Helvetica Neue"/>
              <a:buNone/>
              <a:defRPr sz="2100" b="1"/>
            </a:lvl1pPr>
            <a:lvl2pPr marL="914400" lvl="1" indent="-228600" algn="l" rtl="0">
              <a:lnSpc>
                <a:spcPct val="100000"/>
              </a:lnSpc>
              <a:spcBef>
                <a:spcPts val="0"/>
              </a:spcBef>
              <a:spcAft>
                <a:spcPts val="0"/>
              </a:spcAft>
              <a:buClr>
                <a:srgbClr val="FFFFFF"/>
              </a:buClr>
              <a:buSzPts val="2100"/>
              <a:buFont typeface="Helvetica Neue"/>
              <a:buNone/>
              <a:defRPr sz="2100" b="1"/>
            </a:lvl2pPr>
            <a:lvl3pPr marL="1371600" lvl="2" indent="-228600" algn="l" rtl="0">
              <a:lnSpc>
                <a:spcPct val="100000"/>
              </a:lnSpc>
              <a:spcBef>
                <a:spcPts val="0"/>
              </a:spcBef>
              <a:spcAft>
                <a:spcPts val="0"/>
              </a:spcAft>
              <a:buClr>
                <a:srgbClr val="FFFFFF"/>
              </a:buClr>
              <a:buSzPts val="2100"/>
              <a:buFont typeface="Helvetica Neue"/>
              <a:buNone/>
              <a:defRPr sz="2100" b="1"/>
            </a:lvl3pPr>
            <a:lvl4pPr marL="1828800" lvl="3" indent="-228600" algn="l" rtl="0">
              <a:lnSpc>
                <a:spcPct val="100000"/>
              </a:lnSpc>
              <a:spcBef>
                <a:spcPts val="0"/>
              </a:spcBef>
              <a:spcAft>
                <a:spcPts val="0"/>
              </a:spcAft>
              <a:buClr>
                <a:srgbClr val="FFFFFF"/>
              </a:buClr>
              <a:buSzPts val="2100"/>
              <a:buFont typeface="Helvetica Neue"/>
              <a:buNone/>
              <a:defRPr sz="2100" b="1"/>
            </a:lvl4pPr>
            <a:lvl5pPr marL="2286000" lvl="4" indent="-228600" algn="l" rtl="0">
              <a:lnSpc>
                <a:spcPct val="100000"/>
              </a:lnSpc>
              <a:spcBef>
                <a:spcPts val="0"/>
              </a:spcBef>
              <a:spcAft>
                <a:spcPts val="0"/>
              </a:spcAft>
              <a:buClr>
                <a:srgbClr val="FFFFFF"/>
              </a:buClr>
              <a:buSzPts val="2100"/>
              <a:buFont typeface="Helvetica Neue"/>
              <a:buNone/>
              <a:defRPr sz="2100" b="1"/>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15" name="Google Shape;115;p28"/>
          <p:cNvSpPr txBox="1">
            <a:spLocks noGrp="1"/>
          </p:cNvSpPr>
          <p:nvPr>
            <p:ph type="sldNum" idx="12"/>
          </p:nvPr>
        </p:nvSpPr>
        <p:spPr>
          <a:xfrm>
            <a:off x="4502905"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FFFFFF"/>
              </a:buClr>
              <a:buSzPts val="700"/>
              <a:buFont typeface="Helvetica Neue"/>
              <a:buNone/>
              <a:defRPr sz="700"/>
            </a:lvl1pPr>
            <a:lvl2pPr marL="0" lvl="1" indent="0" algn="ctr" rtl="0">
              <a:lnSpc>
                <a:spcPct val="100000"/>
              </a:lnSpc>
              <a:spcBef>
                <a:spcPts val="0"/>
              </a:spcBef>
              <a:spcAft>
                <a:spcPts val="0"/>
              </a:spcAft>
              <a:buClr>
                <a:srgbClr val="FFFFFF"/>
              </a:buClr>
              <a:buSzPts val="700"/>
              <a:buFont typeface="Helvetica Neue"/>
              <a:buNone/>
              <a:defRPr sz="700"/>
            </a:lvl2pPr>
            <a:lvl3pPr marL="0" lvl="2" indent="0" algn="ctr" rtl="0">
              <a:lnSpc>
                <a:spcPct val="100000"/>
              </a:lnSpc>
              <a:spcBef>
                <a:spcPts val="0"/>
              </a:spcBef>
              <a:spcAft>
                <a:spcPts val="0"/>
              </a:spcAft>
              <a:buClr>
                <a:srgbClr val="FFFFFF"/>
              </a:buClr>
              <a:buSzPts val="700"/>
              <a:buFont typeface="Helvetica Neue"/>
              <a:buNone/>
              <a:defRPr sz="700"/>
            </a:lvl3pPr>
            <a:lvl4pPr marL="0" lvl="3" indent="0" algn="ctr" rtl="0">
              <a:lnSpc>
                <a:spcPct val="100000"/>
              </a:lnSpc>
              <a:spcBef>
                <a:spcPts val="0"/>
              </a:spcBef>
              <a:spcAft>
                <a:spcPts val="0"/>
              </a:spcAft>
              <a:buClr>
                <a:srgbClr val="FFFFFF"/>
              </a:buClr>
              <a:buSzPts val="700"/>
              <a:buFont typeface="Helvetica Neue"/>
              <a:buNone/>
              <a:defRPr sz="700"/>
            </a:lvl4pPr>
            <a:lvl5pPr marL="0" lvl="4" indent="0" algn="ctr" rtl="0">
              <a:lnSpc>
                <a:spcPct val="100000"/>
              </a:lnSpc>
              <a:spcBef>
                <a:spcPts val="0"/>
              </a:spcBef>
              <a:spcAft>
                <a:spcPts val="0"/>
              </a:spcAft>
              <a:buClr>
                <a:srgbClr val="FFFFFF"/>
              </a:buClr>
              <a:buSzPts val="700"/>
              <a:buFont typeface="Helvetica Neue"/>
              <a:buNone/>
              <a:defRPr sz="700"/>
            </a:lvl5pPr>
            <a:lvl6pPr marL="0" lvl="5" indent="0" algn="ctr" rtl="0">
              <a:lnSpc>
                <a:spcPct val="100000"/>
              </a:lnSpc>
              <a:spcBef>
                <a:spcPts val="0"/>
              </a:spcBef>
              <a:spcAft>
                <a:spcPts val="0"/>
              </a:spcAft>
              <a:buClr>
                <a:srgbClr val="FFFFFF"/>
              </a:buClr>
              <a:buSzPts val="700"/>
              <a:buFont typeface="Helvetica Neue"/>
              <a:buNone/>
              <a:defRPr sz="700"/>
            </a:lvl6pPr>
            <a:lvl7pPr marL="0" lvl="6" indent="0" algn="ctr" rtl="0">
              <a:lnSpc>
                <a:spcPct val="100000"/>
              </a:lnSpc>
              <a:spcBef>
                <a:spcPts val="0"/>
              </a:spcBef>
              <a:spcAft>
                <a:spcPts val="0"/>
              </a:spcAft>
              <a:buClr>
                <a:srgbClr val="FFFFFF"/>
              </a:buClr>
              <a:buSzPts val="700"/>
              <a:buFont typeface="Helvetica Neue"/>
              <a:buNone/>
              <a:defRPr sz="700"/>
            </a:lvl7pPr>
            <a:lvl8pPr marL="0" lvl="7" indent="0" algn="ctr" rtl="0">
              <a:lnSpc>
                <a:spcPct val="100000"/>
              </a:lnSpc>
              <a:spcBef>
                <a:spcPts val="0"/>
              </a:spcBef>
              <a:spcAft>
                <a:spcPts val="0"/>
              </a:spcAft>
              <a:buClr>
                <a:srgbClr val="FFFFFF"/>
              </a:buClr>
              <a:buSzPts val="700"/>
              <a:buFont typeface="Helvetica Neue"/>
              <a:buNone/>
              <a:defRPr sz="700"/>
            </a:lvl8pPr>
            <a:lvl9pPr marL="0" lvl="8" indent="0" algn="ctr" rtl="0">
              <a:lnSpc>
                <a:spcPct val="100000"/>
              </a:lnSpc>
              <a:spcBef>
                <a:spcPts val="0"/>
              </a:spcBef>
              <a:spcAft>
                <a:spcPts val="0"/>
              </a:spcAft>
              <a:buClr>
                <a:srgbClr val="FFFFFF"/>
              </a:buClr>
              <a:buSzPts val="700"/>
              <a:buFont typeface="Helvetica Neue"/>
              <a:buNone/>
              <a:defRPr sz="700"/>
            </a:lvl9pPr>
          </a:lstStyle>
          <a:p>
            <a:pPr marL="0" lvl="0" indent="0" algn="ctr" rt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4">
  <p:cSld name="TITLE_5">
    <p:spTree>
      <p:nvGrpSpPr>
        <p:cNvPr id="1" name="Shape 116"/>
        <p:cNvGrpSpPr/>
        <p:nvPr/>
      </p:nvGrpSpPr>
      <p:grpSpPr>
        <a:xfrm>
          <a:off x="0" y="0"/>
          <a:ext cx="0" cy="0"/>
          <a:chOff x="0" y="0"/>
          <a:chExt cx="0" cy="0"/>
        </a:xfrm>
      </p:grpSpPr>
      <p:sp>
        <p:nvSpPr>
          <p:cNvPr id="117" name="Google Shape;117;p29"/>
          <p:cNvSpPr txBox="1">
            <a:spLocks noGrp="1"/>
          </p:cNvSpPr>
          <p:nvPr>
            <p:ph type="body" idx="1"/>
          </p:nvPr>
        </p:nvSpPr>
        <p:spPr>
          <a:xfrm>
            <a:off x="452437" y="4439643"/>
            <a:ext cx="8239200" cy="238800"/>
          </a:xfrm>
          <a:prstGeom prst="rect">
            <a:avLst/>
          </a:prstGeom>
          <a:noFill/>
          <a:ln>
            <a:noFill/>
          </a:ln>
        </p:spPr>
        <p:txBody>
          <a:bodyPr spcFirstLastPara="1" wrap="square" lIns="17150" tIns="17150" rIns="17150" bIns="17150" anchor="b" anchorCtr="0">
            <a:normAutofit/>
          </a:bodyPr>
          <a:lstStyle>
            <a:lvl1pPr marL="457200" lvl="0" indent="-228600" algn="l" rtl="0">
              <a:lnSpc>
                <a:spcPct val="100000"/>
              </a:lnSpc>
              <a:spcBef>
                <a:spcPts val="0"/>
              </a:spcBef>
              <a:spcAft>
                <a:spcPts val="0"/>
              </a:spcAft>
              <a:buClr>
                <a:srgbClr val="FFFFFF"/>
              </a:buClr>
              <a:buSzPts val="1400"/>
              <a:buFont typeface="Helvetica Neue"/>
              <a:buNone/>
              <a:defRPr sz="1400" b="1"/>
            </a:lvl1pPr>
            <a:lvl2pPr marL="914400" lvl="1" indent="-279400" algn="l" rtl="0">
              <a:lnSpc>
                <a:spcPct val="90000"/>
              </a:lnSpc>
              <a:spcBef>
                <a:spcPts val="1700"/>
              </a:spcBef>
              <a:spcAft>
                <a:spcPts val="0"/>
              </a:spcAft>
              <a:buClr>
                <a:srgbClr val="FFFFFF"/>
              </a:buClr>
              <a:buSzPts val="800"/>
              <a:buChar char="○"/>
              <a:defRPr/>
            </a:lvl2pPr>
            <a:lvl3pPr marL="1371600" lvl="2" indent="-279400" algn="l" rtl="0">
              <a:lnSpc>
                <a:spcPct val="90000"/>
              </a:lnSpc>
              <a:spcBef>
                <a:spcPts val="1700"/>
              </a:spcBef>
              <a:spcAft>
                <a:spcPts val="0"/>
              </a:spcAft>
              <a:buClr>
                <a:srgbClr val="FFFFFF"/>
              </a:buClr>
              <a:buSzPts val="800"/>
              <a:buChar char="■"/>
              <a:defRPr/>
            </a:lvl3pPr>
            <a:lvl4pPr marL="1828800" lvl="3" indent="-279400" algn="l" rtl="0">
              <a:lnSpc>
                <a:spcPct val="90000"/>
              </a:lnSpc>
              <a:spcBef>
                <a:spcPts val="1700"/>
              </a:spcBef>
              <a:spcAft>
                <a:spcPts val="0"/>
              </a:spcAft>
              <a:buClr>
                <a:srgbClr val="FFFFFF"/>
              </a:buClr>
              <a:buSzPts val="800"/>
              <a:buChar char="●"/>
              <a:defRPr/>
            </a:lvl4pPr>
            <a:lvl5pPr marL="2286000" lvl="4" indent="-279400" algn="l" rtl="0">
              <a:lnSpc>
                <a:spcPct val="90000"/>
              </a:lnSpc>
              <a:spcBef>
                <a:spcPts val="1700"/>
              </a:spcBef>
              <a:spcAft>
                <a:spcPts val="0"/>
              </a:spcAft>
              <a:buClr>
                <a:srgbClr val="FFFFFF"/>
              </a:buClr>
              <a:buSzPts val="800"/>
              <a:buChar char="○"/>
              <a:defRPr/>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18" name="Google Shape;118;p29"/>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rtl="0">
              <a:lnSpc>
                <a:spcPct val="80000"/>
              </a:lnSpc>
              <a:spcBef>
                <a:spcPts val="0"/>
              </a:spcBef>
              <a:spcAft>
                <a:spcPts val="0"/>
              </a:spcAft>
              <a:buClr>
                <a:srgbClr val="FFFFFF"/>
              </a:buClr>
              <a:buSzPts val="4400"/>
              <a:buFont typeface="Helvetica Neue"/>
              <a:buNone/>
              <a:defRPr sz="4400"/>
            </a:lvl1pPr>
            <a:lvl2pPr lvl="1" algn="l" rtl="0">
              <a:lnSpc>
                <a:spcPct val="80000"/>
              </a:lnSpc>
              <a:spcBef>
                <a:spcPts val="0"/>
              </a:spcBef>
              <a:spcAft>
                <a:spcPts val="0"/>
              </a:spcAft>
              <a:buClr>
                <a:srgbClr val="FFFFFF"/>
              </a:buClr>
              <a:buSzPts val="700"/>
              <a:buNone/>
              <a:defRPr/>
            </a:lvl2pPr>
            <a:lvl3pPr lvl="2" algn="l" rtl="0">
              <a:lnSpc>
                <a:spcPct val="80000"/>
              </a:lnSpc>
              <a:spcBef>
                <a:spcPts val="0"/>
              </a:spcBef>
              <a:spcAft>
                <a:spcPts val="0"/>
              </a:spcAft>
              <a:buClr>
                <a:srgbClr val="FFFFFF"/>
              </a:buClr>
              <a:buSzPts val="700"/>
              <a:buNone/>
              <a:defRPr/>
            </a:lvl3pPr>
            <a:lvl4pPr lvl="3" algn="l" rtl="0">
              <a:lnSpc>
                <a:spcPct val="80000"/>
              </a:lnSpc>
              <a:spcBef>
                <a:spcPts val="0"/>
              </a:spcBef>
              <a:spcAft>
                <a:spcPts val="0"/>
              </a:spcAft>
              <a:buClr>
                <a:srgbClr val="FFFFFF"/>
              </a:buClr>
              <a:buSzPts val="700"/>
              <a:buNone/>
              <a:defRPr/>
            </a:lvl4pPr>
            <a:lvl5pPr lvl="4" algn="l" rtl="0">
              <a:lnSpc>
                <a:spcPct val="80000"/>
              </a:lnSpc>
              <a:spcBef>
                <a:spcPts val="0"/>
              </a:spcBef>
              <a:spcAft>
                <a:spcPts val="0"/>
              </a:spcAft>
              <a:buClr>
                <a:srgbClr val="FFFFFF"/>
              </a:buClr>
              <a:buSzPts val="700"/>
              <a:buNone/>
              <a:defRPr/>
            </a:lvl5pPr>
            <a:lvl6pPr lvl="5" algn="l" rtl="0">
              <a:lnSpc>
                <a:spcPct val="80000"/>
              </a:lnSpc>
              <a:spcBef>
                <a:spcPts val="0"/>
              </a:spcBef>
              <a:spcAft>
                <a:spcPts val="0"/>
              </a:spcAft>
              <a:buClr>
                <a:srgbClr val="FFFFFF"/>
              </a:buClr>
              <a:buSzPts val="700"/>
              <a:buNone/>
              <a:defRPr/>
            </a:lvl6pPr>
            <a:lvl7pPr lvl="6" algn="l" rtl="0">
              <a:lnSpc>
                <a:spcPct val="80000"/>
              </a:lnSpc>
              <a:spcBef>
                <a:spcPts val="0"/>
              </a:spcBef>
              <a:spcAft>
                <a:spcPts val="0"/>
              </a:spcAft>
              <a:buClr>
                <a:srgbClr val="FFFFFF"/>
              </a:buClr>
              <a:buSzPts val="700"/>
              <a:buNone/>
              <a:defRPr/>
            </a:lvl7pPr>
            <a:lvl8pPr lvl="7" algn="l" rtl="0">
              <a:lnSpc>
                <a:spcPct val="80000"/>
              </a:lnSpc>
              <a:spcBef>
                <a:spcPts val="0"/>
              </a:spcBef>
              <a:spcAft>
                <a:spcPts val="0"/>
              </a:spcAft>
              <a:buClr>
                <a:srgbClr val="FFFFFF"/>
              </a:buClr>
              <a:buSzPts val="700"/>
              <a:buNone/>
              <a:defRPr/>
            </a:lvl8pPr>
            <a:lvl9pPr lvl="8" algn="l" rtl="0">
              <a:lnSpc>
                <a:spcPct val="80000"/>
              </a:lnSpc>
              <a:spcBef>
                <a:spcPts val="0"/>
              </a:spcBef>
              <a:spcAft>
                <a:spcPts val="0"/>
              </a:spcAft>
              <a:buClr>
                <a:srgbClr val="FFFFFF"/>
              </a:buClr>
              <a:buSzPts val="700"/>
              <a:buNone/>
              <a:defRPr/>
            </a:lvl9pPr>
          </a:lstStyle>
          <a:p>
            <a:endParaRPr/>
          </a:p>
        </p:txBody>
      </p:sp>
      <p:sp>
        <p:nvSpPr>
          <p:cNvPr id="119" name="Google Shape;119;p29"/>
          <p:cNvSpPr txBox="1">
            <a:spLocks noGrp="1"/>
          </p:cNvSpPr>
          <p:nvPr>
            <p:ph type="body" idx="2"/>
          </p:nvPr>
        </p:nvSpPr>
        <p:spPr>
          <a:xfrm>
            <a:off x="452438" y="2698824"/>
            <a:ext cx="8239200" cy="7143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2100"/>
              <a:buFont typeface="Helvetica Neue"/>
              <a:buNone/>
              <a:defRPr sz="2100" b="1"/>
            </a:lvl1pPr>
            <a:lvl2pPr marL="914400" lvl="1" indent="-228600" algn="l" rtl="0">
              <a:lnSpc>
                <a:spcPct val="100000"/>
              </a:lnSpc>
              <a:spcBef>
                <a:spcPts val="0"/>
              </a:spcBef>
              <a:spcAft>
                <a:spcPts val="0"/>
              </a:spcAft>
              <a:buClr>
                <a:srgbClr val="FFFFFF"/>
              </a:buClr>
              <a:buSzPts val="2100"/>
              <a:buFont typeface="Helvetica Neue"/>
              <a:buNone/>
              <a:defRPr sz="2100" b="1"/>
            </a:lvl2pPr>
            <a:lvl3pPr marL="1371600" lvl="2" indent="-228600" algn="l" rtl="0">
              <a:lnSpc>
                <a:spcPct val="100000"/>
              </a:lnSpc>
              <a:spcBef>
                <a:spcPts val="0"/>
              </a:spcBef>
              <a:spcAft>
                <a:spcPts val="0"/>
              </a:spcAft>
              <a:buClr>
                <a:srgbClr val="FFFFFF"/>
              </a:buClr>
              <a:buSzPts val="2100"/>
              <a:buFont typeface="Helvetica Neue"/>
              <a:buNone/>
              <a:defRPr sz="2100" b="1"/>
            </a:lvl3pPr>
            <a:lvl4pPr marL="1828800" lvl="3" indent="-228600" algn="l" rtl="0">
              <a:lnSpc>
                <a:spcPct val="100000"/>
              </a:lnSpc>
              <a:spcBef>
                <a:spcPts val="0"/>
              </a:spcBef>
              <a:spcAft>
                <a:spcPts val="0"/>
              </a:spcAft>
              <a:buClr>
                <a:srgbClr val="FFFFFF"/>
              </a:buClr>
              <a:buSzPts val="2100"/>
              <a:buFont typeface="Helvetica Neue"/>
              <a:buNone/>
              <a:defRPr sz="2100" b="1"/>
            </a:lvl4pPr>
            <a:lvl5pPr marL="2286000" lvl="4" indent="-228600" algn="l" rtl="0">
              <a:lnSpc>
                <a:spcPct val="100000"/>
              </a:lnSpc>
              <a:spcBef>
                <a:spcPts val="0"/>
              </a:spcBef>
              <a:spcAft>
                <a:spcPts val="0"/>
              </a:spcAft>
              <a:buClr>
                <a:srgbClr val="FFFFFF"/>
              </a:buClr>
              <a:buSzPts val="2100"/>
              <a:buFont typeface="Helvetica Neue"/>
              <a:buNone/>
              <a:defRPr sz="2100" b="1"/>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20" name="Google Shape;120;p29"/>
          <p:cNvSpPr txBox="1">
            <a:spLocks noGrp="1"/>
          </p:cNvSpPr>
          <p:nvPr>
            <p:ph type="sldNum" idx="12"/>
          </p:nvPr>
        </p:nvSpPr>
        <p:spPr>
          <a:xfrm>
            <a:off x="4502905"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FFFFFF"/>
              </a:buClr>
              <a:buSzPts val="700"/>
              <a:buFont typeface="Helvetica Neue"/>
              <a:buNone/>
              <a:defRPr sz="700"/>
            </a:lvl1pPr>
            <a:lvl2pPr marL="0" lvl="1" indent="0" algn="ctr" rtl="0">
              <a:lnSpc>
                <a:spcPct val="100000"/>
              </a:lnSpc>
              <a:spcBef>
                <a:spcPts val="0"/>
              </a:spcBef>
              <a:spcAft>
                <a:spcPts val="0"/>
              </a:spcAft>
              <a:buClr>
                <a:srgbClr val="FFFFFF"/>
              </a:buClr>
              <a:buSzPts val="700"/>
              <a:buFont typeface="Helvetica Neue"/>
              <a:buNone/>
              <a:defRPr sz="700"/>
            </a:lvl2pPr>
            <a:lvl3pPr marL="0" lvl="2" indent="0" algn="ctr" rtl="0">
              <a:lnSpc>
                <a:spcPct val="100000"/>
              </a:lnSpc>
              <a:spcBef>
                <a:spcPts val="0"/>
              </a:spcBef>
              <a:spcAft>
                <a:spcPts val="0"/>
              </a:spcAft>
              <a:buClr>
                <a:srgbClr val="FFFFFF"/>
              </a:buClr>
              <a:buSzPts val="700"/>
              <a:buFont typeface="Helvetica Neue"/>
              <a:buNone/>
              <a:defRPr sz="700"/>
            </a:lvl3pPr>
            <a:lvl4pPr marL="0" lvl="3" indent="0" algn="ctr" rtl="0">
              <a:lnSpc>
                <a:spcPct val="100000"/>
              </a:lnSpc>
              <a:spcBef>
                <a:spcPts val="0"/>
              </a:spcBef>
              <a:spcAft>
                <a:spcPts val="0"/>
              </a:spcAft>
              <a:buClr>
                <a:srgbClr val="FFFFFF"/>
              </a:buClr>
              <a:buSzPts val="700"/>
              <a:buFont typeface="Helvetica Neue"/>
              <a:buNone/>
              <a:defRPr sz="700"/>
            </a:lvl4pPr>
            <a:lvl5pPr marL="0" lvl="4" indent="0" algn="ctr" rtl="0">
              <a:lnSpc>
                <a:spcPct val="100000"/>
              </a:lnSpc>
              <a:spcBef>
                <a:spcPts val="0"/>
              </a:spcBef>
              <a:spcAft>
                <a:spcPts val="0"/>
              </a:spcAft>
              <a:buClr>
                <a:srgbClr val="FFFFFF"/>
              </a:buClr>
              <a:buSzPts val="700"/>
              <a:buFont typeface="Helvetica Neue"/>
              <a:buNone/>
              <a:defRPr sz="700"/>
            </a:lvl5pPr>
            <a:lvl6pPr marL="0" lvl="5" indent="0" algn="ctr" rtl="0">
              <a:lnSpc>
                <a:spcPct val="100000"/>
              </a:lnSpc>
              <a:spcBef>
                <a:spcPts val="0"/>
              </a:spcBef>
              <a:spcAft>
                <a:spcPts val="0"/>
              </a:spcAft>
              <a:buClr>
                <a:srgbClr val="FFFFFF"/>
              </a:buClr>
              <a:buSzPts val="700"/>
              <a:buFont typeface="Helvetica Neue"/>
              <a:buNone/>
              <a:defRPr sz="700"/>
            </a:lvl6pPr>
            <a:lvl7pPr marL="0" lvl="6" indent="0" algn="ctr" rtl="0">
              <a:lnSpc>
                <a:spcPct val="100000"/>
              </a:lnSpc>
              <a:spcBef>
                <a:spcPts val="0"/>
              </a:spcBef>
              <a:spcAft>
                <a:spcPts val="0"/>
              </a:spcAft>
              <a:buClr>
                <a:srgbClr val="FFFFFF"/>
              </a:buClr>
              <a:buSzPts val="700"/>
              <a:buFont typeface="Helvetica Neue"/>
              <a:buNone/>
              <a:defRPr sz="700"/>
            </a:lvl7pPr>
            <a:lvl8pPr marL="0" lvl="7" indent="0" algn="ctr" rtl="0">
              <a:lnSpc>
                <a:spcPct val="100000"/>
              </a:lnSpc>
              <a:spcBef>
                <a:spcPts val="0"/>
              </a:spcBef>
              <a:spcAft>
                <a:spcPts val="0"/>
              </a:spcAft>
              <a:buClr>
                <a:srgbClr val="FFFFFF"/>
              </a:buClr>
              <a:buSzPts val="700"/>
              <a:buFont typeface="Helvetica Neue"/>
              <a:buNone/>
              <a:defRPr sz="700"/>
            </a:lvl8pPr>
            <a:lvl9pPr marL="0" lvl="8" indent="0" algn="ctr" rtl="0">
              <a:lnSpc>
                <a:spcPct val="100000"/>
              </a:lnSpc>
              <a:spcBef>
                <a:spcPts val="0"/>
              </a:spcBef>
              <a:spcAft>
                <a:spcPts val="0"/>
              </a:spcAft>
              <a:buClr>
                <a:srgbClr val="FFFFFF"/>
              </a:buClr>
              <a:buSzPts val="700"/>
              <a:buFont typeface="Helvetica Neue"/>
              <a:buNone/>
              <a:defRPr sz="700"/>
            </a:lvl9pPr>
          </a:lstStyle>
          <a:p>
            <a:pPr marL="0" lvl="0" indent="0" algn="ctr" rt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5">
  <p:cSld name="TITLE_6">
    <p:spTree>
      <p:nvGrpSpPr>
        <p:cNvPr id="1" name="Shape 121"/>
        <p:cNvGrpSpPr/>
        <p:nvPr/>
      </p:nvGrpSpPr>
      <p:grpSpPr>
        <a:xfrm>
          <a:off x="0" y="0"/>
          <a:ext cx="0" cy="0"/>
          <a:chOff x="0" y="0"/>
          <a:chExt cx="0" cy="0"/>
        </a:xfrm>
      </p:grpSpPr>
      <p:sp>
        <p:nvSpPr>
          <p:cNvPr id="122" name="Google Shape;122;p30"/>
          <p:cNvSpPr txBox="1">
            <a:spLocks noGrp="1"/>
          </p:cNvSpPr>
          <p:nvPr>
            <p:ph type="body" idx="1"/>
          </p:nvPr>
        </p:nvSpPr>
        <p:spPr>
          <a:xfrm>
            <a:off x="452437" y="4439643"/>
            <a:ext cx="8239200" cy="238800"/>
          </a:xfrm>
          <a:prstGeom prst="rect">
            <a:avLst/>
          </a:prstGeom>
          <a:noFill/>
          <a:ln>
            <a:noFill/>
          </a:ln>
        </p:spPr>
        <p:txBody>
          <a:bodyPr spcFirstLastPara="1" wrap="square" lIns="17150" tIns="17150" rIns="17150" bIns="17150" anchor="b" anchorCtr="0">
            <a:normAutofit/>
          </a:bodyPr>
          <a:lstStyle>
            <a:lvl1pPr marL="457200" lvl="0" indent="-228600" algn="l" rtl="0">
              <a:lnSpc>
                <a:spcPct val="100000"/>
              </a:lnSpc>
              <a:spcBef>
                <a:spcPts val="0"/>
              </a:spcBef>
              <a:spcAft>
                <a:spcPts val="0"/>
              </a:spcAft>
              <a:buClr>
                <a:srgbClr val="FFFFFF"/>
              </a:buClr>
              <a:buSzPts val="1400"/>
              <a:buFont typeface="Helvetica Neue"/>
              <a:buNone/>
              <a:defRPr sz="1400" b="1"/>
            </a:lvl1pPr>
            <a:lvl2pPr marL="914400" lvl="1" indent="-279400" algn="l" rtl="0">
              <a:lnSpc>
                <a:spcPct val="90000"/>
              </a:lnSpc>
              <a:spcBef>
                <a:spcPts val="1700"/>
              </a:spcBef>
              <a:spcAft>
                <a:spcPts val="0"/>
              </a:spcAft>
              <a:buClr>
                <a:srgbClr val="FFFFFF"/>
              </a:buClr>
              <a:buSzPts val="800"/>
              <a:buChar char="○"/>
              <a:defRPr/>
            </a:lvl2pPr>
            <a:lvl3pPr marL="1371600" lvl="2" indent="-279400" algn="l" rtl="0">
              <a:lnSpc>
                <a:spcPct val="90000"/>
              </a:lnSpc>
              <a:spcBef>
                <a:spcPts val="1700"/>
              </a:spcBef>
              <a:spcAft>
                <a:spcPts val="0"/>
              </a:spcAft>
              <a:buClr>
                <a:srgbClr val="FFFFFF"/>
              </a:buClr>
              <a:buSzPts val="800"/>
              <a:buChar char="■"/>
              <a:defRPr/>
            </a:lvl3pPr>
            <a:lvl4pPr marL="1828800" lvl="3" indent="-279400" algn="l" rtl="0">
              <a:lnSpc>
                <a:spcPct val="90000"/>
              </a:lnSpc>
              <a:spcBef>
                <a:spcPts val="1700"/>
              </a:spcBef>
              <a:spcAft>
                <a:spcPts val="0"/>
              </a:spcAft>
              <a:buClr>
                <a:srgbClr val="FFFFFF"/>
              </a:buClr>
              <a:buSzPts val="800"/>
              <a:buChar char="●"/>
              <a:defRPr/>
            </a:lvl4pPr>
            <a:lvl5pPr marL="2286000" lvl="4" indent="-279400" algn="l" rtl="0">
              <a:lnSpc>
                <a:spcPct val="90000"/>
              </a:lnSpc>
              <a:spcBef>
                <a:spcPts val="1700"/>
              </a:spcBef>
              <a:spcAft>
                <a:spcPts val="0"/>
              </a:spcAft>
              <a:buClr>
                <a:srgbClr val="FFFFFF"/>
              </a:buClr>
              <a:buSzPts val="800"/>
              <a:buChar char="○"/>
              <a:defRPr/>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23" name="Google Shape;123;p30"/>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rtl="0">
              <a:lnSpc>
                <a:spcPct val="80000"/>
              </a:lnSpc>
              <a:spcBef>
                <a:spcPts val="0"/>
              </a:spcBef>
              <a:spcAft>
                <a:spcPts val="0"/>
              </a:spcAft>
              <a:buClr>
                <a:srgbClr val="FFFFFF"/>
              </a:buClr>
              <a:buSzPts val="4400"/>
              <a:buFont typeface="Helvetica Neue"/>
              <a:buNone/>
              <a:defRPr sz="4400"/>
            </a:lvl1pPr>
            <a:lvl2pPr lvl="1" algn="l" rtl="0">
              <a:lnSpc>
                <a:spcPct val="80000"/>
              </a:lnSpc>
              <a:spcBef>
                <a:spcPts val="0"/>
              </a:spcBef>
              <a:spcAft>
                <a:spcPts val="0"/>
              </a:spcAft>
              <a:buClr>
                <a:srgbClr val="FFFFFF"/>
              </a:buClr>
              <a:buSzPts val="700"/>
              <a:buNone/>
              <a:defRPr/>
            </a:lvl2pPr>
            <a:lvl3pPr lvl="2" algn="l" rtl="0">
              <a:lnSpc>
                <a:spcPct val="80000"/>
              </a:lnSpc>
              <a:spcBef>
                <a:spcPts val="0"/>
              </a:spcBef>
              <a:spcAft>
                <a:spcPts val="0"/>
              </a:spcAft>
              <a:buClr>
                <a:srgbClr val="FFFFFF"/>
              </a:buClr>
              <a:buSzPts val="700"/>
              <a:buNone/>
              <a:defRPr/>
            </a:lvl3pPr>
            <a:lvl4pPr lvl="3" algn="l" rtl="0">
              <a:lnSpc>
                <a:spcPct val="80000"/>
              </a:lnSpc>
              <a:spcBef>
                <a:spcPts val="0"/>
              </a:spcBef>
              <a:spcAft>
                <a:spcPts val="0"/>
              </a:spcAft>
              <a:buClr>
                <a:srgbClr val="FFFFFF"/>
              </a:buClr>
              <a:buSzPts val="700"/>
              <a:buNone/>
              <a:defRPr/>
            </a:lvl4pPr>
            <a:lvl5pPr lvl="4" algn="l" rtl="0">
              <a:lnSpc>
                <a:spcPct val="80000"/>
              </a:lnSpc>
              <a:spcBef>
                <a:spcPts val="0"/>
              </a:spcBef>
              <a:spcAft>
                <a:spcPts val="0"/>
              </a:spcAft>
              <a:buClr>
                <a:srgbClr val="FFFFFF"/>
              </a:buClr>
              <a:buSzPts val="700"/>
              <a:buNone/>
              <a:defRPr/>
            </a:lvl5pPr>
            <a:lvl6pPr lvl="5" algn="l" rtl="0">
              <a:lnSpc>
                <a:spcPct val="80000"/>
              </a:lnSpc>
              <a:spcBef>
                <a:spcPts val="0"/>
              </a:spcBef>
              <a:spcAft>
                <a:spcPts val="0"/>
              </a:spcAft>
              <a:buClr>
                <a:srgbClr val="FFFFFF"/>
              </a:buClr>
              <a:buSzPts val="700"/>
              <a:buNone/>
              <a:defRPr/>
            </a:lvl6pPr>
            <a:lvl7pPr lvl="6" algn="l" rtl="0">
              <a:lnSpc>
                <a:spcPct val="80000"/>
              </a:lnSpc>
              <a:spcBef>
                <a:spcPts val="0"/>
              </a:spcBef>
              <a:spcAft>
                <a:spcPts val="0"/>
              </a:spcAft>
              <a:buClr>
                <a:srgbClr val="FFFFFF"/>
              </a:buClr>
              <a:buSzPts val="700"/>
              <a:buNone/>
              <a:defRPr/>
            </a:lvl7pPr>
            <a:lvl8pPr lvl="7" algn="l" rtl="0">
              <a:lnSpc>
                <a:spcPct val="80000"/>
              </a:lnSpc>
              <a:spcBef>
                <a:spcPts val="0"/>
              </a:spcBef>
              <a:spcAft>
                <a:spcPts val="0"/>
              </a:spcAft>
              <a:buClr>
                <a:srgbClr val="FFFFFF"/>
              </a:buClr>
              <a:buSzPts val="700"/>
              <a:buNone/>
              <a:defRPr/>
            </a:lvl8pPr>
            <a:lvl9pPr lvl="8" algn="l" rtl="0">
              <a:lnSpc>
                <a:spcPct val="80000"/>
              </a:lnSpc>
              <a:spcBef>
                <a:spcPts val="0"/>
              </a:spcBef>
              <a:spcAft>
                <a:spcPts val="0"/>
              </a:spcAft>
              <a:buClr>
                <a:srgbClr val="FFFFFF"/>
              </a:buClr>
              <a:buSzPts val="700"/>
              <a:buNone/>
              <a:defRPr/>
            </a:lvl9pPr>
          </a:lstStyle>
          <a:p>
            <a:endParaRPr/>
          </a:p>
        </p:txBody>
      </p:sp>
      <p:sp>
        <p:nvSpPr>
          <p:cNvPr id="124" name="Google Shape;124;p30"/>
          <p:cNvSpPr txBox="1">
            <a:spLocks noGrp="1"/>
          </p:cNvSpPr>
          <p:nvPr>
            <p:ph type="body" idx="2"/>
          </p:nvPr>
        </p:nvSpPr>
        <p:spPr>
          <a:xfrm>
            <a:off x="452438" y="2698824"/>
            <a:ext cx="8239200" cy="7143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2100"/>
              <a:buFont typeface="Helvetica Neue"/>
              <a:buNone/>
              <a:defRPr sz="2100" b="1"/>
            </a:lvl1pPr>
            <a:lvl2pPr marL="914400" lvl="1" indent="-228600" algn="l" rtl="0">
              <a:lnSpc>
                <a:spcPct val="100000"/>
              </a:lnSpc>
              <a:spcBef>
                <a:spcPts val="0"/>
              </a:spcBef>
              <a:spcAft>
                <a:spcPts val="0"/>
              </a:spcAft>
              <a:buClr>
                <a:srgbClr val="FFFFFF"/>
              </a:buClr>
              <a:buSzPts val="2100"/>
              <a:buFont typeface="Helvetica Neue"/>
              <a:buNone/>
              <a:defRPr sz="2100" b="1"/>
            </a:lvl2pPr>
            <a:lvl3pPr marL="1371600" lvl="2" indent="-228600" algn="l" rtl="0">
              <a:lnSpc>
                <a:spcPct val="100000"/>
              </a:lnSpc>
              <a:spcBef>
                <a:spcPts val="0"/>
              </a:spcBef>
              <a:spcAft>
                <a:spcPts val="0"/>
              </a:spcAft>
              <a:buClr>
                <a:srgbClr val="FFFFFF"/>
              </a:buClr>
              <a:buSzPts val="2100"/>
              <a:buFont typeface="Helvetica Neue"/>
              <a:buNone/>
              <a:defRPr sz="2100" b="1"/>
            </a:lvl3pPr>
            <a:lvl4pPr marL="1828800" lvl="3" indent="-228600" algn="l" rtl="0">
              <a:lnSpc>
                <a:spcPct val="100000"/>
              </a:lnSpc>
              <a:spcBef>
                <a:spcPts val="0"/>
              </a:spcBef>
              <a:spcAft>
                <a:spcPts val="0"/>
              </a:spcAft>
              <a:buClr>
                <a:srgbClr val="FFFFFF"/>
              </a:buClr>
              <a:buSzPts val="2100"/>
              <a:buFont typeface="Helvetica Neue"/>
              <a:buNone/>
              <a:defRPr sz="2100" b="1"/>
            </a:lvl4pPr>
            <a:lvl5pPr marL="2286000" lvl="4" indent="-228600" algn="l" rtl="0">
              <a:lnSpc>
                <a:spcPct val="100000"/>
              </a:lnSpc>
              <a:spcBef>
                <a:spcPts val="0"/>
              </a:spcBef>
              <a:spcAft>
                <a:spcPts val="0"/>
              </a:spcAft>
              <a:buClr>
                <a:srgbClr val="FFFFFF"/>
              </a:buClr>
              <a:buSzPts val="2100"/>
              <a:buFont typeface="Helvetica Neue"/>
              <a:buNone/>
              <a:defRPr sz="2100" b="1"/>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25" name="Google Shape;125;p30"/>
          <p:cNvSpPr txBox="1">
            <a:spLocks noGrp="1"/>
          </p:cNvSpPr>
          <p:nvPr>
            <p:ph type="sldNum" idx="12"/>
          </p:nvPr>
        </p:nvSpPr>
        <p:spPr>
          <a:xfrm>
            <a:off x="4502905"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FFFFFF"/>
              </a:buClr>
              <a:buSzPts val="700"/>
              <a:buFont typeface="Helvetica Neue"/>
              <a:buNone/>
              <a:defRPr sz="700"/>
            </a:lvl1pPr>
            <a:lvl2pPr marL="0" lvl="1" indent="0" algn="ctr" rtl="0">
              <a:lnSpc>
                <a:spcPct val="100000"/>
              </a:lnSpc>
              <a:spcBef>
                <a:spcPts val="0"/>
              </a:spcBef>
              <a:spcAft>
                <a:spcPts val="0"/>
              </a:spcAft>
              <a:buClr>
                <a:srgbClr val="FFFFFF"/>
              </a:buClr>
              <a:buSzPts val="700"/>
              <a:buFont typeface="Helvetica Neue"/>
              <a:buNone/>
              <a:defRPr sz="700"/>
            </a:lvl2pPr>
            <a:lvl3pPr marL="0" lvl="2" indent="0" algn="ctr" rtl="0">
              <a:lnSpc>
                <a:spcPct val="100000"/>
              </a:lnSpc>
              <a:spcBef>
                <a:spcPts val="0"/>
              </a:spcBef>
              <a:spcAft>
                <a:spcPts val="0"/>
              </a:spcAft>
              <a:buClr>
                <a:srgbClr val="FFFFFF"/>
              </a:buClr>
              <a:buSzPts val="700"/>
              <a:buFont typeface="Helvetica Neue"/>
              <a:buNone/>
              <a:defRPr sz="700"/>
            </a:lvl3pPr>
            <a:lvl4pPr marL="0" lvl="3" indent="0" algn="ctr" rtl="0">
              <a:lnSpc>
                <a:spcPct val="100000"/>
              </a:lnSpc>
              <a:spcBef>
                <a:spcPts val="0"/>
              </a:spcBef>
              <a:spcAft>
                <a:spcPts val="0"/>
              </a:spcAft>
              <a:buClr>
                <a:srgbClr val="FFFFFF"/>
              </a:buClr>
              <a:buSzPts val="700"/>
              <a:buFont typeface="Helvetica Neue"/>
              <a:buNone/>
              <a:defRPr sz="700"/>
            </a:lvl4pPr>
            <a:lvl5pPr marL="0" lvl="4" indent="0" algn="ctr" rtl="0">
              <a:lnSpc>
                <a:spcPct val="100000"/>
              </a:lnSpc>
              <a:spcBef>
                <a:spcPts val="0"/>
              </a:spcBef>
              <a:spcAft>
                <a:spcPts val="0"/>
              </a:spcAft>
              <a:buClr>
                <a:srgbClr val="FFFFFF"/>
              </a:buClr>
              <a:buSzPts val="700"/>
              <a:buFont typeface="Helvetica Neue"/>
              <a:buNone/>
              <a:defRPr sz="700"/>
            </a:lvl5pPr>
            <a:lvl6pPr marL="0" lvl="5" indent="0" algn="ctr" rtl="0">
              <a:lnSpc>
                <a:spcPct val="100000"/>
              </a:lnSpc>
              <a:spcBef>
                <a:spcPts val="0"/>
              </a:spcBef>
              <a:spcAft>
                <a:spcPts val="0"/>
              </a:spcAft>
              <a:buClr>
                <a:srgbClr val="FFFFFF"/>
              </a:buClr>
              <a:buSzPts val="700"/>
              <a:buFont typeface="Helvetica Neue"/>
              <a:buNone/>
              <a:defRPr sz="700"/>
            </a:lvl6pPr>
            <a:lvl7pPr marL="0" lvl="6" indent="0" algn="ctr" rtl="0">
              <a:lnSpc>
                <a:spcPct val="100000"/>
              </a:lnSpc>
              <a:spcBef>
                <a:spcPts val="0"/>
              </a:spcBef>
              <a:spcAft>
                <a:spcPts val="0"/>
              </a:spcAft>
              <a:buClr>
                <a:srgbClr val="FFFFFF"/>
              </a:buClr>
              <a:buSzPts val="700"/>
              <a:buFont typeface="Helvetica Neue"/>
              <a:buNone/>
              <a:defRPr sz="700"/>
            </a:lvl7pPr>
            <a:lvl8pPr marL="0" lvl="7" indent="0" algn="ctr" rtl="0">
              <a:lnSpc>
                <a:spcPct val="100000"/>
              </a:lnSpc>
              <a:spcBef>
                <a:spcPts val="0"/>
              </a:spcBef>
              <a:spcAft>
                <a:spcPts val="0"/>
              </a:spcAft>
              <a:buClr>
                <a:srgbClr val="FFFFFF"/>
              </a:buClr>
              <a:buSzPts val="700"/>
              <a:buFont typeface="Helvetica Neue"/>
              <a:buNone/>
              <a:defRPr sz="700"/>
            </a:lvl8pPr>
            <a:lvl9pPr marL="0" lvl="8" indent="0" algn="ctr" rtl="0">
              <a:lnSpc>
                <a:spcPct val="100000"/>
              </a:lnSpc>
              <a:spcBef>
                <a:spcPts val="0"/>
              </a:spcBef>
              <a:spcAft>
                <a:spcPts val="0"/>
              </a:spcAft>
              <a:buClr>
                <a:srgbClr val="FFFFFF"/>
              </a:buClr>
              <a:buSzPts val="700"/>
              <a:buFont typeface="Helvetica Neue"/>
              <a:buNone/>
              <a:defRPr sz="700"/>
            </a:lvl9pPr>
          </a:lstStyle>
          <a:p>
            <a:pPr marL="0" lvl="0" indent="0" algn="ctr" rt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6">
  <p:cSld name="TITLE_7">
    <p:spTree>
      <p:nvGrpSpPr>
        <p:cNvPr id="1" name="Shape 126"/>
        <p:cNvGrpSpPr/>
        <p:nvPr/>
      </p:nvGrpSpPr>
      <p:grpSpPr>
        <a:xfrm>
          <a:off x="0" y="0"/>
          <a:ext cx="0" cy="0"/>
          <a:chOff x="0" y="0"/>
          <a:chExt cx="0" cy="0"/>
        </a:xfrm>
      </p:grpSpPr>
      <p:sp>
        <p:nvSpPr>
          <p:cNvPr id="127" name="Google Shape;127;p31"/>
          <p:cNvSpPr txBox="1">
            <a:spLocks noGrp="1"/>
          </p:cNvSpPr>
          <p:nvPr>
            <p:ph type="body" idx="1"/>
          </p:nvPr>
        </p:nvSpPr>
        <p:spPr>
          <a:xfrm>
            <a:off x="452437" y="4439643"/>
            <a:ext cx="8239200" cy="238800"/>
          </a:xfrm>
          <a:prstGeom prst="rect">
            <a:avLst/>
          </a:prstGeom>
          <a:noFill/>
          <a:ln>
            <a:noFill/>
          </a:ln>
        </p:spPr>
        <p:txBody>
          <a:bodyPr spcFirstLastPara="1" wrap="square" lIns="17150" tIns="17150" rIns="17150" bIns="17150" anchor="b" anchorCtr="0">
            <a:normAutofit/>
          </a:bodyPr>
          <a:lstStyle>
            <a:lvl1pPr marL="457200" lvl="0" indent="-228600" algn="l" rtl="0">
              <a:lnSpc>
                <a:spcPct val="100000"/>
              </a:lnSpc>
              <a:spcBef>
                <a:spcPts val="0"/>
              </a:spcBef>
              <a:spcAft>
                <a:spcPts val="0"/>
              </a:spcAft>
              <a:buClr>
                <a:srgbClr val="FFFFFF"/>
              </a:buClr>
              <a:buSzPts val="1400"/>
              <a:buFont typeface="Helvetica Neue"/>
              <a:buNone/>
              <a:defRPr sz="1400" b="1"/>
            </a:lvl1pPr>
            <a:lvl2pPr marL="914400" lvl="1" indent="-279400" algn="l" rtl="0">
              <a:lnSpc>
                <a:spcPct val="90000"/>
              </a:lnSpc>
              <a:spcBef>
                <a:spcPts val="1700"/>
              </a:spcBef>
              <a:spcAft>
                <a:spcPts val="0"/>
              </a:spcAft>
              <a:buClr>
                <a:srgbClr val="FFFFFF"/>
              </a:buClr>
              <a:buSzPts val="800"/>
              <a:buChar char="○"/>
              <a:defRPr/>
            </a:lvl2pPr>
            <a:lvl3pPr marL="1371600" lvl="2" indent="-279400" algn="l" rtl="0">
              <a:lnSpc>
                <a:spcPct val="90000"/>
              </a:lnSpc>
              <a:spcBef>
                <a:spcPts val="1700"/>
              </a:spcBef>
              <a:spcAft>
                <a:spcPts val="0"/>
              </a:spcAft>
              <a:buClr>
                <a:srgbClr val="FFFFFF"/>
              </a:buClr>
              <a:buSzPts val="800"/>
              <a:buChar char="■"/>
              <a:defRPr/>
            </a:lvl3pPr>
            <a:lvl4pPr marL="1828800" lvl="3" indent="-279400" algn="l" rtl="0">
              <a:lnSpc>
                <a:spcPct val="90000"/>
              </a:lnSpc>
              <a:spcBef>
                <a:spcPts val="1700"/>
              </a:spcBef>
              <a:spcAft>
                <a:spcPts val="0"/>
              </a:spcAft>
              <a:buClr>
                <a:srgbClr val="FFFFFF"/>
              </a:buClr>
              <a:buSzPts val="800"/>
              <a:buChar char="●"/>
              <a:defRPr/>
            </a:lvl4pPr>
            <a:lvl5pPr marL="2286000" lvl="4" indent="-279400" algn="l" rtl="0">
              <a:lnSpc>
                <a:spcPct val="90000"/>
              </a:lnSpc>
              <a:spcBef>
                <a:spcPts val="1700"/>
              </a:spcBef>
              <a:spcAft>
                <a:spcPts val="0"/>
              </a:spcAft>
              <a:buClr>
                <a:srgbClr val="FFFFFF"/>
              </a:buClr>
              <a:buSzPts val="800"/>
              <a:buChar char="○"/>
              <a:defRPr/>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28" name="Google Shape;128;p31"/>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rtl="0">
              <a:lnSpc>
                <a:spcPct val="80000"/>
              </a:lnSpc>
              <a:spcBef>
                <a:spcPts val="0"/>
              </a:spcBef>
              <a:spcAft>
                <a:spcPts val="0"/>
              </a:spcAft>
              <a:buClr>
                <a:srgbClr val="FFFFFF"/>
              </a:buClr>
              <a:buSzPts val="4400"/>
              <a:buFont typeface="Helvetica Neue"/>
              <a:buNone/>
              <a:defRPr sz="4400"/>
            </a:lvl1pPr>
            <a:lvl2pPr lvl="1" algn="l" rtl="0">
              <a:lnSpc>
                <a:spcPct val="80000"/>
              </a:lnSpc>
              <a:spcBef>
                <a:spcPts val="0"/>
              </a:spcBef>
              <a:spcAft>
                <a:spcPts val="0"/>
              </a:spcAft>
              <a:buClr>
                <a:srgbClr val="FFFFFF"/>
              </a:buClr>
              <a:buSzPts val="700"/>
              <a:buNone/>
              <a:defRPr/>
            </a:lvl2pPr>
            <a:lvl3pPr lvl="2" algn="l" rtl="0">
              <a:lnSpc>
                <a:spcPct val="80000"/>
              </a:lnSpc>
              <a:spcBef>
                <a:spcPts val="0"/>
              </a:spcBef>
              <a:spcAft>
                <a:spcPts val="0"/>
              </a:spcAft>
              <a:buClr>
                <a:srgbClr val="FFFFFF"/>
              </a:buClr>
              <a:buSzPts val="700"/>
              <a:buNone/>
              <a:defRPr/>
            </a:lvl3pPr>
            <a:lvl4pPr lvl="3" algn="l" rtl="0">
              <a:lnSpc>
                <a:spcPct val="80000"/>
              </a:lnSpc>
              <a:spcBef>
                <a:spcPts val="0"/>
              </a:spcBef>
              <a:spcAft>
                <a:spcPts val="0"/>
              </a:spcAft>
              <a:buClr>
                <a:srgbClr val="FFFFFF"/>
              </a:buClr>
              <a:buSzPts val="700"/>
              <a:buNone/>
              <a:defRPr/>
            </a:lvl4pPr>
            <a:lvl5pPr lvl="4" algn="l" rtl="0">
              <a:lnSpc>
                <a:spcPct val="80000"/>
              </a:lnSpc>
              <a:spcBef>
                <a:spcPts val="0"/>
              </a:spcBef>
              <a:spcAft>
                <a:spcPts val="0"/>
              </a:spcAft>
              <a:buClr>
                <a:srgbClr val="FFFFFF"/>
              </a:buClr>
              <a:buSzPts val="700"/>
              <a:buNone/>
              <a:defRPr/>
            </a:lvl5pPr>
            <a:lvl6pPr lvl="5" algn="l" rtl="0">
              <a:lnSpc>
                <a:spcPct val="80000"/>
              </a:lnSpc>
              <a:spcBef>
                <a:spcPts val="0"/>
              </a:spcBef>
              <a:spcAft>
                <a:spcPts val="0"/>
              </a:spcAft>
              <a:buClr>
                <a:srgbClr val="FFFFFF"/>
              </a:buClr>
              <a:buSzPts val="700"/>
              <a:buNone/>
              <a:defRPr/>
            </a:lvl6pPr>
            <a:lvl7pPr lvl="6" algn="l" rtl="0">
              <a:lnSpc>
                <a:spcPct val="80000"/>
              </a:lnSpc>
              <a:spcBef>
                <a:spcPts val="0"/>
              </a:spcBef>
              <a:spcAft>
                <a:spcPts val="0"/>
              </a:spcAft>
              <a:buClr>
                <a:srgbClr val="FFFFFF"/>
              </a:buClr>
              <a:buSzPts val="700"/>
              <a:buNone/>
              <a:defRPr/>
            </a:lvl7pPr>
            <a:lvl8pPr lvl="7" algn="l" rtl="0">
              <a:lnSpc>
                <a:spcPct val="80000"/>
              </a:lnSpc>
              <a:spcBef>
                <a:spcPts val="0"/>
              </a:spcBef>
              <a:spcAft>
                <a:spcPts val="0"/>
              </a:spcAft>
              <a:buClr>
                <a:srgbClr val="FFFFFF"/>
              </a:buClr>
              <a:buSzPts val="700"/>
              <a:buNone/>
              <a:defRPr/>
            </a:lvl8pPr>
            <a:lvl9pPr lvl="8" algn="l" rtl="0">
              <a:lnSpc>
                <a:spcPct val="80000"/>
              </a:lnSpc>
              <a:spcBef>
                <a:spcPts val="0"/>
              </a:spcBef>
              <a:spcAft>
                <a:spcPts val="0"/>
              </a:spcAft>
              <a:buClr>
                <a:srgbClr val="FFFFFF"/>
              </a:buClr>
              <a:buSzPts val="700"/>
              <a:buNone/>
              <a:defRPr/>
            </a:lvl9pPr>
          </a:lstStyle>
          <a:p>
            <a:endParaRPr/>
          </a:p>
        </p:txBody>
      </p:sp>
      <p:sp>
        <p:nvSpPr>
          <p:cNvPr id="129" name="Google Shape;129;p31"/>
          <p:cNvSpPr txBox="1">
            <a:spLocks noGrp="1"/>
          </p:cNvSpPr>
          <p:nvPr>
            <p:ph type="body" idx="2"/>
          </p:nvPr>
        </p:nvSpPr>
        <p:spPr>
          <a:xfrm>
            <a:off x="452438" y="2698824"/>
            <a:ext cx="8239200" cy="7143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2100"/>
              <a:buFont typeface="Helvetica Neue"/>
              <a:buNone/>
              <a:defRPr sz="2100" b="1"/>
            </a:lvl1pPr>
            <a:lvl2pPr marL="914400" lvl="1" indent="-228600" algn="l" rtl="0">
              <a:lnSpc>
                <a:spcPct val="100000"/>
              </a:lnSpc>
              <a:spcBef>
                <a:spcPts val="0"/>
              </a:spcBef>
              <a:spcAft>
                <a:spcPts val="0"/>
              </a:spcAft>
              <a:buClr>
                <a:srgbClr val="FFFFFF"/>
              </a:buClr>
              <a:buSzPts val="2100"/>
              <a:buFont typeface="Helvetica Neue"/>
              <a:buNone/>
              <a:defRPr sz="2100" b="1"/>
            </a:lvl2pPr>
            <a:lvl3pPr marL="1371600" lvl="2" indent="-228600" algn="l" rtl="0">
              <a:lnSpc>
                <a:spcPct val="100000"/>
              </a:lnSpc>
              <a:spcBef>
                <a:spcPts val="0"/>
              </a:spcBef>
              <a:spcAft>
                <a:spcPts val="0"/>
              </a:spcAft>
              <a:buClr>
                <a:srgbClr val="FFFFFF"/>
              </a:buClr>
              <a:buSzPts val="2100"/>
              <a:buFont typeface="Helvetica Neue"/>
              <a:buNone/>
              <a:defRPr sz="2100" b="1"/>
            </a:lvl3pPr>
            <a:lvl4pPr marL="1828800" lvl="3" indent="-228600" algn="l" rtl="0">
              <a:lnSpc>
                <a:spcPct val="100000"/>
              </a:lnSpc>
              <a:spcBef>
                <a:spcPts val="0"/>
              </a:spcBef>
              <a:spcAft>
                <a:spcPts val="0"/>
              </a:spcAft>
              <a:buClr>
                <a:srgbClr val="FFFFFF"/>
              </a:buClr>
              <a:buSzPts val="2100"/>
              <a:buFont typeface="Helvetica Neue"/>
              <a:buNone/>
              <a:defRPr sz="2100" b="1"/>
            </a:lvl4pPr>
            <a:lvl5pPr marL="2286000" lvl="4" indent="-228600" algn="l" rtl="0">
              <a:lnSpc>
                <a:spcPct val="100000"/>
              </a:lnSpc>
              <a:spcBef>
                <a:spcPts val="0"/>
              </a:spcBef>
              <a:spcAft>
                <a:spcPts val="0"/>
              </a:spcAft>
              <a:buClr>
                <a:srgbClr val="FFFFFF"/>
              </a:buClr>
              <a:buSzPts val="2100"/>
              <a:buFont typeface="Helvetica Neue"/>
              <a:buNone/>
              <a:defRPr sz="2100" b="1"/>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30" name="Google Shape;130;p31"/>
          <p:cNvSpPr txBox="1">
            <a:spLocks noGrp="1"/>
          </p:cNvSpPr>
          <p:nvPr>
            <p:ph type="sldNum" idx="12"/>
          </p:nvPr>
        </p:nvSpPr>
        <p:spPr>
          <a:xfrm>
            <a:off x="4502905"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FFFFFF"/>
              </a:buClr>
              <a:buSzPts val="700"/>
              <a:buFont typeface="Helvetica Neue"/>
              <a:buNone/>
              <a:defRPr sz="700"/>
            </a:lvl1pPr>
            <a:lvl2pPr marL="0" lvl="1" indent="0" algn="ctr" rtl="0">
              <a:lnSpc>
                <a:spcPct val="100000"/>
              </a:lnSpc>
              <a:spcBef>
                <a:spcPts val="0"/>
              </a:spcBef>
              <a:spcAft>
                <a:spcPts val="0"/>
              </a:spcAft>
              <a:buClr>
                <a:srgbClr val="FFFFFF"/>
              </a:buClr>
              <a:buSzPts val="700"/>
              <a:buFont typeface="Helvetica Neue"/>
              <a:buNone/>
              <a:defRPr sz="700"/>
            </a:lvl2pPr>
            <a:lvl3pPr marL="0" lvl="2" indent="0" algn="ctr" rtl="0">
              <a:lnSpc>
                <a:spcPct val="100000"/>
              </a:lnSpc>
              <a:spcBef>
                <a:spcPts val="0"/>
              </a:spcBef>
              <a:spcAft>
                <a:spcPts val="0"/>
              </a:spcAft>
              <a:buClr>
                <a:srgbClr val="FFFFFF"/>
              </a:buClr>
              <a:buSzPts val="700"/>
              <a:buFont typeface="Helvetica Neue"/>
              <a:buNone/>
              <a:defRPr sz="700"/>
            </a:lvl3pPr>
            <a:lvl4pPr marL="0" lvl="3" indent="0" algn="ctr" rtl="0">
              <a:lnSpc>
                <a:spcPct val="100000"/>
              </a:lnSpc>
              <a:spcBef>
                <a:spcPts val="0"/>
              </a:spcBef>
              <a:spcAft>
                <a:spcPts val="0"/>
              </a:spcAft>
              <a:buClr>
                <a:srgbClr val="FFFFFF"/>
              </a:buClr>
              <a:buSzPts val="700"/>
              <a:buFont typeface="Helvetica Neue"/>
              <a:buNone/>
              <a:defRPr sz="700"/>
            </a:lvl4pPr>
            <a:lvl5pPr marL="0" lvl="4" indent="0" algn="ctr" rtl="0">
              <a:lnSpc>
                <a:spcPct val="100000"/>
              </a:lnSpc>
              <a:spcBef>
                <a:spcPts val="0"/>
              </a:spcBef>
              <a:spcAft>
                <a:spcPts val="0"/>
              </a:spcAft>
              <a:buClr>
                <a:srgbClr val="FFFFFF"/>
              </a:buClr>
              <a:buSzPts val="700"/>
              <a:buFont typeface="Helvetica Neue"/>
              <a:buNone/>
              <a:defRPr sz="700"/>
            </a:lvl5pPr>
            <a:lvl6pPr marL="0" lvl="5" indent="0" algn="ctr" rtl="0">
              <a:lnSpc>
                <a:spcPct val="100000"/>
              </a:lnSpc>
              <a:spcBef>
                <a:spcPts val="0"/>
              </a:spcBef>
              <a:spcAft>
                <a:spcPts val="0"/>
              </a:spcAft>
              <a:buClr>
                <a:srgbClr val="FFFFFF"/>
              </a:buClr>
              <a:buSzPts val="700"/>
              <a:buFont typeface="Helvetica Neue"/>
              <a:buNone/>
              <a:defRPr sz="700"/>
            </a:lvl6pPr>
            <a:lvl7pPr marL="0" lvl="6" indent="0" algn="ctr" rtl="0">
              <a:lnSpc>
                <a:spcPct val="100000"/>
              </a:lnSpc>
              <a:spcBef>
                <a:spcPts val="0"/>
              </a:spcBef>
              <a:spcAft>
                <a:spcPts val="0"/>
              </a:spcAft>
              <a:buClr>
                <a:srgbClr val="FFFFFF"/>
              </a:buClr>
              <a:buSzPts val="700"/>
              <a:buFont typeface="Helvetica Neue"/>
              <a:buNone/>
              <a:defRPr sz="700"/>
            </a:lvl7pPr>
            <a:lvl8pPr marL="0" lvl="7" indent="0" algn="ctr" rtl="0">
              <a:lnSpc>
                <a:spcPct val="100000"/>
              </a:lnSpc>
              <a:spcBef>
                <a:spcPts val="0"/>
              </a:spcBef>
              <a:spcAft>
                <a:spcPts val="0"/>
              </a:spcAft>
              <a:buClr>
                <a:srgbClr val="FFFFFF"/>
              </a:buClr>
              <a:buSzPts val="700"/>
              <a:buFont typeface="Helvetica Neue"/>
              <a:buNone/>
              <a:defRPr sz="700"/>
            </a:lvl8pPr>
            <a:lvl9pPr marL="0" lvl="8" indent="0" algn="ctr" rtl="0">
              <a:lnSpc>
                <a:spcPct val="100000"/>
              </a:lnSpc>
              <a:spcBef>
                <a:spcPts val="0"/>
              </a:spcBef>
              <a:spcAft>
                <a:spcPts val="0"/>
              </a:spcAft>
              <a:buClr>
                <a:srgbClr val="FFFFFF"/>
              </a:buClr>
              <a:buSzPts val="700"/>
              <a:buFont typeface="Helvetica Neue"/>
              <a:buNone/>
              <a:defRPr sz="700"/>
            </a:lvl9pPr>
          </a:lstStyle>
          <a:p>
            <a:pPr marL="0" lvl="0" indent="0" algn="ctr" rt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31"/>
        <p:cNvGrpSpPr/>
        <p:nvPr/>
      </p:nvGrpSpPr>
      <p:grpSpPr>
        <a:xfrm>
          <a:off x="0" y="0"/>
          <a:ext cx="0" cy="0"/>
          <a:chOff x="0" y="0"/>
          <a:chExt cx="0" cy="0"/>
        </a:xfrm>
      </p:grpSpPr>
      <p:sp>
        <p:nvSpPr>
          <p:cNvPr id="132" name="Google Shape;132;p32"/>
          <p:cNvSpPr txBox="1">
            <a:spLocks noGrp="1"/>
          </p:cNvSpPr>
          <p:nvPr>
            <p:ph type="ctrTitle"/>
          </p:nvPr>
        </p:nvSpPr>
        <p:spPr>
          <a:xfrm>
            <a:off x="800099" y="468450"/>
            <a:ext cx="7561800" cy="577800"/>
          </a:xfrm>
          <a:prstGeom prst="rect">
            <a:avLst/>
          </a:prstGeom>
        </p:spPr>
        <p:txBody>
          <a:bodyPr spcFirstLastPara="1" wrap="square" lIns="91425" tIns="91425" rIns="91425" bIns="91425" anchor="b" anchorCtr="0">
            <a:normAutofit/>
          </a:bodyPr>
          <a:lstStyle>
            <a:lvl1pPr lvl="0" algn="r" rtl="0">
              <a:spcBef>
                <a:spcPts val="0"/>
              </a:spcBef>
              <a:spcAft>
                <a:spcPts val="0"/>
              </a:spcAft>
              <a:buSzPts val="3000"/>
              <a:buNone/>
              <a:defRPr sz="30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cxnSp>
        <p:nvCxnSpPr>
          <p:cNvPr id="133" name="Google Shape;133;p32"/>
          <p:cNvCxnSpPr/>
          <p:nvPr/>
        </p:nvCxnSpPr>
        <p:spPr>
          <a:xfrm>
            <a:off x="8634675" y="-1604650"/>
            <a:ext cx="0" cy="2664900"/>
          </a:xfrm>
          <a:prstGeom prst="straightConnector1">
            <a:avLst/>
          </a:prstGeom>
          <a:noFill/>
          <a:ln w="28575" cap="flat" cmpd="sng">
            <a:solidFill>
              <a:schemeClr val="accent4"/>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768914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909909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082182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978906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796683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724943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801932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21254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13285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3532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849138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1">
  <p:cSld name="Title 1">
    <p:spTree>
      <p:nvGrpSpPr>
        <p:cNvPr id="1" name="Shape 51"/>
        <p:cNvGrpSpPr/>
        <p:nvPr/>
      </p:nvGrpSpPr>
      <p:grpSpPr>
        <a:xfrm>
          <a:off x="0" y="0"/>
          <a:ext cx="0" cy="0"/>
          <a:chOff x="0" y="0"/>
          <a:chExt cx="0" cy="0"/>
        </a:xfrm>
      </p:grpSpPr>
      <p:sp>
        <p:nvSpPr>
          <p:cNvPr id="52" name="Google Shape;52;p13"/>
          <p:cNvSpPr txBox="1">
            <a:spLocks noGrp="1"/>
          </p:cNvSpPr>
          <p:nvPr>
            <p:ph type="body" idx="1"/>
          </p:nvPr>
        </p:nvSpPr>
        <p:spPr>
          <a:xfrm>
            <a:off x="452437" y="4439643"/>
            <a:ext cx="8239200" cy="238800"/>
          </a:xfrm>
          <a:prstGeom prst="rect">
            <a:avLst/>
          </a:prstGeom>
          <a:noFill/>
          <a:ln>
            <a:noFill/>
          </a:ln>
        </p:spPr>
        <p:txBody>
          <a:bodyPr spcFirstLastPara="1" wrap="square" lIns="17150" tIns="17150" rIns="17150" bIns="17150" anchor="b" anchorCtr="0">
            <a:normAutofit/>
          </a:bodyPr>
          <a:lstStyle>
            <a:lvl1pPr marL="457200" lvl="0" indent="-228600" algn="l" rtl="0">
              <a:lnSpc>
                <a:spcPct val="100000"/>
              </a:lnSpc>
              <a:spcBef>
                <a:spcPts val="0"/>
              </a:spcBef>
              <a:spcAft>
                <a:spcPts val="0"/>
              </a:spcAft>
              <a:buClr>
                <a:srgbClr val="FFFFFF"/>
              </a:buClr>
              <a:buSzPts val="1400"/>
              <a:buFont typeface="Helvetica Neue"/>
              <a:buNone/>
              <a:defRPr sz="1400" b="1"/>
            </a:lvl1pPr>
            <a:lvl2pPr marL="914400" lvl="1" indent="-279400" algn="l" rtl="0">
              <a:lnSpc>
                <a:spcPct val="90000"/>
              </a:lnSpc>
              <a:spcBef>
                <a:spcPts val="1700"/>
              </a:spcBef>
              <a:spcAft>
                <a:spcPts val="0"/>
              </a:spcAft>
              <a:buClr>
                <a:srgbClr val="FFFFFF"/>
              </a:buClr>
              <a:buSzPts val="800"/>
              <a:buChar char="○"/>
              <a:defRPr/>
            </a:lvl2pPr>
            <a:lvl3pPr marL="1371600" lvl="2" indent="-279400" algn="l" rtl="0">
              <a:lnSpc>
                <a:spcPct val="90000"/>
              </a:lnSpc>
              <a:spcBef>
                <a:spcPts val="1700"/>
              </a:spcBef>
              <a:spcAft>
                <a:spcPts val="0"/>
              </a:spcAft>
              <a:buClr>
                <a:srgbClr val="FFFFFF"/>
              </a:buClr>
              <a:buSzPts val="800"/>
              <a:buChar char="■"/>
              <a:defRPr/>
            </a:lvl3pPr>
            <a:lvl4pPr marL="1828800" lvl="3" indent="-279400" algn="l" rtl="0">
              <a:lnSpc>
                <a:spcPct val="90000"/>
              </a:lnSpc>
              <a:spcBef>
                <a:spcPts val="1700"/>
              </a:spcBef>
              <a:spcAft>
                <a:spcPts val="0"/>
              </a:spcAft>
              <a:buClr>
                <a:srgbClr val="FFFFFF"/>
              </a:buClr>
              <a:buSzPts val="800"/>
              <a:buChar char="●"/>
              <a:defRPr/>
            </a:lvl4pPr>
            <a:lvl5pPr marL="2286000" lvl="4" indent="-279400" algn="l" rtl="0">
              <a:lnSpc>
                <a:spcPct val="90000"/>
              </a:lnSpc>
              <a:spcBef>
                <a:spcPts val="1700"/>
              </a:spcBef>
              <a:spcAft>
                <a:spcPts val="0"/>
              </a:spcAft>
              <a:buClr>
                <a:srgbClr val="FFFFFF"/>
              </a:buClr>
              <a:buSzPts val="800"/>
              <a:buChar char="○"/>
              <a:defRPr/>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53" name="Google Shape;53;p13"/>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rtl="0">
              <a:lnSpc>
                <a:spcPct val="80000"/>
              </a:lnSpc>
              <a:spcBef>
                <a:spcPts val="0"/>
              </a:spcBef>
              <a:spcAft>
                <a:spcPts val="0"/>
              </a:spcAft>
              <a:buClr>
                <a:srgbClr val="FFFFFF"/>
              </a:buClr>
              <a:buSzPts val="4400"/>
              <a:buFont typeface="Helvetica Neue"/>
              <a:buNone/>
              <a:defRPr sz="4400"/>
            </a:lvl1pPr>
            <a:lvl2pPr lvl="1" algn="l" rtl="0">
              <a:lnSpc>
                <a:spcPct val="80000"/>
              </a:lnSpc>
              <a:spcBef>
                <a:spcPts val="0"/>
              </a:spcBef>
              <a:spcAft>
                <a:spcPts val="0"/>
              </a:spcAft>
              <a:buClr>
                <a:srgbClr val="FFFFFF"/>
              </a:buClr>
              <a:buSzPts val="700"/>
              <a:buNone/>
              <a:defRPr/>
            </a:lvl2pPr>
            <a:lvl3pPr lvl="2" algn="l" rtl="0">
              <a:lnSpc>
                <a:spcPct val="80000"/>
              </a:lnSpc>
              <a:spcBef>
                <a:spcPts val="0"/>
              </a:spcBef>
              <a:spcAft>
                <a:spcPts val="0"/>
              </a:spcAft>
              <a:buClr>
                <a:srgbClr val="FFFFFF"/>
              </a:buClr>
              <a:buSzPts val="700"/>
              <a:buNone/>
              <a:defRPr/>
            </a:lvl3pPr>
            <a:lvl4pPr lvl="3" algn="l" rtl="0">
              <a:lnSpc>
                <a:spcPct val="80000"/>
              </a:lnSpc>
              <a:spcBef>
                <a:spcPts val="0"/>
              </a:spcBef>
              <a:spcAft>
                <a:spcPts val="0"/>
              </a:spcAft>
              <a:buClr>
                <a:srgbClr val="FFFFFF"/>
              </a:buClr>
              <a:buSzPts val="700"/>
              <a:buNone/>
              <a:defRPr/>
            </a:lvl4pPr>
            <a:lvl5pPr lvl="4" algn="l" rtl="0">
              <a:lnSpc>
                <a:spcPct val="80000"/>
              </a:lnSpc>
              <a:spcBef>
                <a:spcPts val="0"/>
              </a:spcBef>
              <a:spcAft>
                <a:spcPts val="0"/>
              </a:spcAft>
              <a:buClr>
                <a:srgbClr val="FFFFFF"/>
              </a:buClr>
              <a:buSzPts val="700"/>
              <a:buNone/>
              <a:defRPr/>
            </a:lvl5pPr>
            <a:lvl6pPr lvl="5" algn="l" rtl="0">
              <a:lnSpc>
                <a:spcPct val="80000"/>
              </a:lnSpc>
              <a:spcBef>
                <a:spcPts val="0"/>
              </a:spcBef>
              <a:spcAft>
                <a:spcPts val="0"/>
              </a:spcAft>
              <a:buClr>
                <a:srgbClr val="FFFFFF"/>
              </a:buClr>
              <a:buSzPts val="700"/>
              <a:buNone/>
              <a:defRPr/>
            </a:lvl6pPr>
            <a:lvl7pPr lvl="6" algn="l" rtl="0">
              <a:lnSpc>
                <a:spcPct val="80000"/>
              </a:lnSpc>
              <a:spcBef>
                <a:spcPts val="0"/>
              </a:spcBef>
              <a:spcAft>
                <a:spcPts val="0"/>
              </a:spcAft>
              <a:buClr>
                <a:srgbClr val="FFFFFF"/>
              </a:buClr>
              <a:buSzPts val="700"/>
              <a:buNone/>
              <a:defRPr/>
            </a:lvl7pPr>
            <a:lvl8pPr lvl="7" algn="l" rtl="0">
              <a:lnSpc>
                <a:spcPct val="80000"/>
              </a:lnSpc>
              <a:spcBef>
                <a:spcPts val="0"/>
              </a:spcBef>
              <a:spcAft>
                <a:spcPts val="0"/>
              </a:spcAft>
              <a:buClr>
                <a:srgbClr val="FFFFFF"/>
              </a:buClr>
              <a:buSzPts val="700"/>
              <a:buNone/>
              <a:defRPr/>
            </a:lvl8pPr>
            <a:lvl9pPr lvl="8" algn="l" rtl="0">
              <a:lnSpc>
                <a:spcPct val="80000"/>
              </a:lnSpc>
              <a:spcBef>
                <a:spcPts val="0"/>
              </a:spcBef>
              <a:spcAft>
                <a:spcPts val="0"/>
              </a:spcAft>
              <a:buClr>
                <a:srgbClr val="FFFFFF"/>
              </a:buClr>
              <a:buSzPts val="700"/>
              <a:buNone/>
              <a:defRPr/>
            </a:lvl9pPr>
          </a:lstStyle>
          <a:p>
            <a:endParaRPr/>
          </a:p>
        </p:txBody>
      </p:sp>
      <p:sp>
        <p:nvSpPr>
          <p:cNvPr id="54" name="Google Shape;54;p13"/>
          <p:cNvSpPr txBox="1">
            <a:spLocks noGrp="1"/>
          </p:cNvSpPr>
          <p:nvPr>
            <p:ph type="body" idx="2"/>
          </p:nvPr>
        </p:nvSpPr>
        <p:spPr>
          <a:xfrm>
            <a:off x="452438" y="2698824"/>
            <a:ext cx="8239200" cy="7143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2100"/>
              <a:buFont typeface="Helvetica Neue"/>
              <a:buNone/>
              <a:defRPr sz="2100" b="1"/>
            </a:lvl1pPr>
            <a:lvl2pPr marL="914400" lvl="1" indent="-228600" algn="l" rtl="0">
              <a:lnSpc>
                <a:spcPct val="100000"/>
              </a:lnSpc>
              <a:spcBef>
                <a:spcPts val="0"/>
              </a:spcBef>
              <a:spcAft>
                <a:spcPts val="0"/>
              </a:spcAft>
              <a:buClr>
                <a:srgbClr val="FFFFFF"/>
              </a:buClr>
              <a:buSzPts val="2100"/>
              <a:buFont typeface="Helvetica Neue"/>
              <a:buNone/>
              <a:defRPr sz="2100" b="1"/>
            </a:lvl2pPr>
            <a:lvl3pPr marL="1371600" lvl="2" indent="-228600" algn="l" rtl="0">
              <a:lnSpc>
                <a:spcPct val="100000"/>
              </a:lnSpc>
              <a:spcBef>
                <a:spcPts val="0"/>
              </a:spcBef>
              <a:spcAft>
                <a:spcPts val="0"/>
              </a:spcAft>
              <a:buClr>
                <a:srgbClr val="FFFFFF"/>
              </a:buClr>
              <a:buSzPts val="2100"/>
              <a:buFont typeface="Helvetica Neue"/>
              <a:buNone/>
              <a:defRPr sz="2100" b="1"/>
            </a:lvl3pPr>
            <a:lvl4pPr marL="1828800" lvl="3" indent="-228600" algn="l" rtl="0">
              <a:lnSpc>
                <a:spcPct val="100000"/>
              </a:lnSpc>
              <a:spcBef>
                <a:spcPts val="0"/>
              </a:spcBef>
              <a:spcAft>
                <a:spcPts val="0"/>
              </a:spcAft>
              <a:buClr>
                <a:srgbClr val="FFFFFF"/>
              </a:buClr>
              <a:buSzPts val="2100"/>
              <a:buFont typeface="Helvetica Neue"/>
              <a:buNone/>
              <a:defRPr sz="2100" b="1"/>
            </a:lvl4pPr>
            <a:lvl5pPr marL="2286000" lvl="4" indent="-228600" algn="l" rtl="0">
              <a:lnSpc>
                <a:spcPct val="100000"/>
              </a:lnSpc>
              <a:spcBef>
                <a:spcPts val="0"/>
              </a:spcBef>
              <a:spcAft>
                <a:spcPts val="0"/>
              </a:spcAft>
              <a:buClr>
                <a:srgbClr val="FFFFFF"/>
              </a:buClr>
              <a:buSzPts val="2100"/>
              <a:buFont typeface="Helvetica Neue"/>
              <a:buNone/>
              <a:defRPr sz="2100" b="1"/>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55" name="Google Shape;55;p13"/>
          <p:cNvSpPr txBox="1">
            <a:spLocks noGrp="1"/>
          </p:cNvSpPr>
          <p:nvPr>
            <p:ph type="sldNum" idx="12"/>
          </p:nvPr>
        </p:nvSpPr>
        <p:spPr>
          <a:xfrm>
            <a:off x="4502905"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FFFFFF"/>
              </a:buClr>
              <a:buSzPts val="700"/>
              <a:buFont typeface="Helvetica Neue"/>
              <a:buNone/>
              <a:defRPr sz="700" b="0" i="0" u="none" strike="noStrike" cap="none">
                <a:solidFill>
                  <a:schemeClr val="dk2"/>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700"/>
              <a:buFont typeface="Helvetica Neue"/>
              <a:buNone/>
              <a:defRPr sz="700" b="0" i="0" u="none" strike="noStrike" cap="none">
                <a:solidFill>
                  <a:schemeClr val="dk2"/>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700"/>
              <a:buFont typeface="Helvetica Neue"/>
              <a:buNone/>
              <a:defRPr sz="700" b="0" i="0" u="none" strike="noStrike" cap="none">
                <a:solidFill>
                  <a:schemeClr val="dk2"/>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700"/>
              <a:buFont typeface="Helvetica Neue"/>
              <a:buNone/>
              <a:defRPr sz="700" b="0" i="0" u="none" strike="noStrike" cap="none">
                <a:solidFill>
                  <a:schemeClr val="dk2"/>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700"/>
              <a:buFont typeface="Helvetica Neue"/>
              <a:buNone/>
              <a:defRPr sz="700" b="0" i="0" u="none" strike="noStrike" cap="none">
                <a:solidFill>
                  <a:schemeClr val="dk2"/>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700"/>
              <a:buFont typeface="Helvetica Neue"/>
              <a:buNone/>
              <a:defRPr sz="700" b="0" i="0" u="none" strike="noStrike" cap="none">
                <a:solidFill>
                  <a:schemeClr val="dk2"/>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700"/>
              <a:buFont typeface="Helvetica Neue"/>
              <a:buNone/>
              <a:defRPr sz="700" b="0" i="0" u="none" strike="noStrike" cap="none">
                <a:solidFill>
                  <a:schemeClr val="dk2"/>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700"/>
              <a:buFont typeface="Helvetica Neue"/>
              <a:buNone/>
              <a:defRPr sz="700" b="0" i="0" u="none" strike="noStrike" cap="none">
                <a:solidFill>
                  <a:schemeClr val="dk2"/>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700"/>
              <a:buFont typeface="Helvetica Neue"/>
              <a:buNone/>
              <a:defRPr sz="700" b="0" i="0" u="none" strike="noStrike" cap="none">
                <a:solidFill>
                  <a:schemeClr val="dk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sz="1000"/>
          </a:p>
        </p:txBody>
      </p:sp>
    </p:spTree>
    <p:extLst>
      <p:ext uri="{BB962C8B-B14F-4D97-AF65-F5344CB8AC3E}">
        <p14:creationId xmlns:p14="http://schemas.microsoft.com/office/powerpoint/2010/main" val="861242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13"/>
          <p:cNvSpPr/>
          <p:nvPr/>
        </p:nvSpPr>
        <p:spPr>
          <a:xfrm>
            <a:off x="96725" y="4497525"/>
            <a:ext cx="1424400" cy="553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a:off x="133350" y="4567225"/>
            <a:ext cx="1357200" cy="47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632378"/>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0.xml"/><Relationship Id="rId5" Type="http://schemas.openxmlformats.org/officeDocument/2006/relationships/hyperlink" Target="https://www/"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hyperlink" Target="https://dbeaver.io/download/" TargetMode="External"/><Relationship Id="rId4" Type="http://schemas.openxmlformats.org/officeDocument/2006/relationships/hyperlink" Target="https://code.visualstudio.com/downloa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33"/>
          <p:cNvSpPr/>
          <p:nvPr/>
        </p:nvSpPr>
        <p:spPr>
          <a:xfrm>
            <a:off x="77650" y="252425"/>
            <a:ext cx="2286000" cy="706200"/>
          </a:xfrm>
          <a:prstGeom prst="rect">
            <a:avLst/>
          </a:prstGeom>
          <a:solidFill>
            <a:srgbClr val="00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3"/>
          <p:cNvSpPr/>
          <p:nvPr/>
        </p:nvSpPr>
        <p:spPr>
          <a:xfrm>
            <a:off x="0" y="1880675"/>
            <a:ext cx="9144000" cy="14373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3300" b="1">
                <a:solidFill>
                  <a:schemeClr val="lt1"/>
                </a:solidFill>
                <a:latin typeface="Poppins"/>
                <a:ea typeface="Poppins"/>
                <a:cs typeface="Poppins"/>
                <a:sym typeface="Poppins"/>
              </a:rPr>
              <a:t> Introduction to Django</a:t>
            </a:r>
            <a:endParaRPr sz="3300" b="1">
              <a:solidFill>
                <a:schemeClr val="lt1"/>
              </a:solidFill>
              <a:latin typeface="Poppins"/>
              <a:ea typeface="Poppins"/>
              <a:cs typeface="Poppins"/>
              <a:sym typeface="Poppins"/>
            </a:endParaRPr>
          </a:p>
        </p:txBody>
      </p:sp>
      <p:sp>
        <p:nvSpPr>
          <p:cNvPr id="140" name="Google Shape;140;p33"/>
          <p:cNvSpPr/>
          <p:nvPr/>
        </p:nvSpPr>
        <p:spPr>
          <a:xfrm>
            <a:off x="77639" y="4785436"/>
            <a:ext cx="1028100" cy="27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Roboto Light"/>
                <a:ea typeface="Roboto Light"/>
                <a:cs typeface="Roboto Light"/>
                <a:sym typeface="Roboto Light"/>
              </a:rPr>
              <a:t>Prepared in </a:t>
            </a:r>
            <a:r>
              <a:rPr lang="en" sz="800" b="1">
                <a:solidFill>
                  <a:schemeClr val="lt1"/>
                </a:solidFill>
                <a:latin typeface="Roboto"/>
                <a:ea typeface="Roboto"/>
                <a:cs typeface="Roboto"/>
                <a:sym typeface="Roboto"/>
              </a:rPr>
              <a:t>2023</a:t>
            </a:r>
            <a:endParaRPr sz="800" b="1">
              <a:solidFill>
                <a:schemeClr val="lt1"/>
              </a:solidFill>
              <a:latin typeface="Roboto"/>
              <a:ea typeface="Roboto"/>
              <a:cs typeface="Roboto"/>
              <a:sym typeface="Roboto"/>
            </a:endParaRPr>
          </a:p>
        </p:txBody>
      </p:sp>
      <p:sp>
        <p:nvSpPr>
          <p:cNvPr id="141" name="Google Shape;141;p33"/>
          <p:cNvSpPr txBox="1"/>
          <p:nvPr/>
        </p:nvSpPr>
        <p:spPr>
          <a:xfrm>
            <a:off x="3020874" y="2886875"/>
            <a:ext cx="347202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FDC469"/>
                </a:solidFill>
                <a:latin typeface="Poppins"/>
                <a:ea typeface="Poppins"/>
                <a:cs typeface="Poppins"/>
                <a:sym typeface="Poppins"/>
              </a:rPr>
              <a:t>Mentor: …</a:t>
            </a:r>
            <a:endParaRPr sz="1600" dirty="0">
              <a:solidFill>
                <a:srgbClr val="FDC469"/>
              </a:solidFill>
              <a:latin typeface="Poppins"/>
              <a:ea typeface="Poppins"/>
              <a:cs typeface="Poppins"/>
              <a:sym typeface="Poppins"/>
            </a:endParaRPr>
          </a:p>
        </p:txBody>
      </p:sp>
      <p:pic>
        <p:nvPicPr>
          <p:cNvPr id="142" name="Google Shape;142;p33"/>
          <p:cNvPicPr preferRelativeResize="0"/>
          <p:nvPr/>
        </p:nvPicPr>
        <p:blipFill>
          <a:blip r:embed="rId4">
            <a:alphaModFix/>
          </a:blip>
          <a:stretch>
            <a:fillRect/>
          </a:stretch>
        </p:blipFill>
        <p:spPr>
          <a:xfrm>
            <a:off x="0" y="188675"/>
            <a:ext cx="2659849" cy="769956"/>
          </a:xfrm>
          <a:prstGeom prst="rect">
            <a:avLst/>
          </a:prstGeom>
          <a:noFill/>
          <a:ln>
            <a:noFill/>
          </a:ln>
        </p:spPr>
      </p:pic>
      <p:sp>
        <p:nvSpPr>
          <p:cNvPr id="143" name="Google Shape;143;p33"/>
          <p:cNvSpPr/>
          <p:nvPr/>
        </p:nvSpPr>
        <p:spPr>
          <a:xfrm>
            <a:off x="77650" y="4542550"/>
            <a:ext cx="1498800" cy="518100"/>
          </a:xfrm>
          <a:prstGeom prst="rect">
            <a:avLst/>
          </a:prstGeom>
          <a:solidFill>
            <a:srgbClr val="2F18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4"/>
        <p:cNvGrpSpPr/>
        <p:nvPr/>
      </p:nvGrpSpPr>
      <p:grpSpPr>
        <a:xfrm>
          <a:off x="0" y="0"/>
          <a:ext cx="0" cy="0"/>
          <a:chOff x="0" y="0"/>
          <a:chExt cx="0" cy="0"/>
        </a:xfrm>
      </p:grpSpPr>
      <p:sp>
        <p:nvSpPr>
          <p:cNvPr id="265" name="Google Shape;265;p42"/>
          <p:cNvSpPr txBox="1"/>
          <p:nvPr/>
        </p:nvSpPr>
        <p:spPr>
          <a:xfrm>
            <a:off x="800225" y="1843313"/>
            <a:ext cx="10989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0">
                <a:solidFill>
                  <a:schemeClr val="lt1"/>
                </a:solidFill>
                <a:latin typeface="Poppins ExtraBold"/>
                <a:ea typeface="Poppins ExtraBold"/>
                <a:cs typeface="Poppins ExtraBold"/>
                <a:sym typeface="Poppins ExtraBold"/>
              </a:rPr>
              <a:t>02</a:t>
            </a:r>
            <a:endParaRPr sz="5000">
              <a:solidFill>
                <a:schemeClr val="lt1"/>
              </a:solidFill>
              <a:latin typeface="Poppins ExtraBold"/>
              <a:ea typeface="Poppins ExtraBold"/>
              <a:cs typeface="Poppins ExtraBold"/>
              <a:sym typeface="Poppins ExtraBold"/>
            </a:endParaRPr>
          </a:p>
        </p:txBody>
      </p:sp>
      <p:sp>
        <p:nvSpPr>
          <p:cNvPr id="266" name="Google Shape;266;p42"/>
          <p:cNvSpPr/>
          <p:nvPr/>
        </p:nvSpPr>
        <p:spPr>
          <a:xfrm>
            <a:off x="1875425" y="2078750"/>
            <a:ext cx="23700" cy="110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2"/>
          <p:cNvSpPr/>
          <p:nvPr/>
        </p:nvSpPr>
        <p:spPr>
          <a:xfrm>
            <a:off x="2148350" y="2042925"/>
            <a:ext cx="5612700" cy="113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lt1"/>
                </a:solidFill>
                <a:latin typeface="Poppins"/>
                <a:ea typeface="Poppins"/>
                <a:cs typeface="Poppins"/>
                <a:sym typeface="Poppins"/>
              </a:rPr>
              <a:t>Dasar-Dasar</a:t>
            </a:r>
            <a:endParaRPr sz="4500">
              <a:solidFill>
                <a:schemeClr val="lt1"/>
              </a:solidFill>
              <a:latin typeface="Poppins"/>
              <a:ea typeface="Poppins"/>
              <a:cs typeface="Poppins"/>
              <a:sym typeface="Poppins"/>
            </a:endParaRPr>
          </a:p>
          <a:p>
            <a:pPr marL="0" lvl="0" indent="0" algn="l" rtl="0">
              <a:spcBef>
                <a:spcPts val="0"/>
              </a:spcBef>
              <a:spcAft>
                <a:spcPts val="0"/>
              </a:spcAft>
              <a:buNone/>
            </a:pPr>
            <a:r>
              <a:rPr lang="en" sz="4500">
                <a:solidFill>
                  <a:schemeClr val="lt1"/>
                </a:solidFill>
                <a:latin typeface="Poppins ExtraBold"/>
                <a:ea typeface="Poppins ExtraBold"/>
                <a:cs typeface="Poppins ExtraBold"/>
                <a:sym typeface="Poppins ExtraBold"/>
              </a:rPr>
              <a:t>Django</a:t>
            </a:r>
            <a:endParaRPr sz="4500">
              <a:solidFill>
                <a:schemeClr val="lt1"/>
              </a:solidFill>
              <a:latin typeface="Poppins ExtraBold"/>
              <a:ea typeface="Poppins ExtraBold"/>
              <a:cs typeface="Poppins ExtraBold"/>
              <a:sym typeface="Poppins ExtraBold"/>
            </a:endParaRPr>
          </a:p>
        </p:txBody>
      </p:sp>
      <p:sp>
        <p:nvSpPr>
          <p:cNvPr id="268" name="Google Shape;268;p42"/>
          <p:cNvSpPr/>
          <p:nvPr/>
        </p:nvSpPr>
        <p:spPr>
          <a:xfrm>
            <a:off x="77650" y="4366650"/>
            <a:ext cx="1498800" cy="693900"/>
          </a:xfrm>
          <a:prstGeom prst="rect">
            <a:avLst/>
          </a:prstGeom>
          <a:solidFill>
            <a:srgbClr val="FF7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9" name="Google Shape;269;p42"/>
          <p:cNvPicPr preferRelativeResize="0"/>
          <p:nvPr/>
        </p:nvPicPr>
        <p:blipFill>
          <a:blip r:embed="rId4">
            <a:alphaModFix/>
          </a:blip>
          <a:stretch>
            <a:fillRect/>
          </a:stretch>
        </p:blipFill>
        <p:spPr>
          <a:xfrm>
            <a:off x="6484150" y="0"/>
            <a:ext cx="2659849" cy="7699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3"/>
        <p:cNvGrpSpPr/>
        <p:nvPr/>
      </p:nvGrpSpPr>
      <p:grpSpPr>
        <a:xfrm>
          <a:off x="0" y="0"/>
          <a:ext cx="0" cy="0"/>
          <a:chOff x="0" y="0"/>
          <a:chExt cx="0" cy="0"/>
        </a:xfrm>
      </p:grpSpPr>
      <p:sp>
        <p:nvSpPr>
          <p:cNvPr id="274" name="Google Shape;274;p43"/>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02 |</a:t>
            </a:r>
            <a:r>
              <a:rPr lang="en" sz="1200" b="1">
                <a:solidFill>
                  <a:schemeClr val="dk1"/>
                </a:solidFill>
                <a:latin typeface="Roboto"/>
                <a:ea typeface="Roboto"/>
                <a:cs typeface="Roboto"/>
                <a:sym typeface="Roboto"/>
              </a:rPr>
              <a:t> Dasar-Dasar Django</a:t>
            </a:r>
            <a:endParaRPr sz="1200" b="1">
              <a:solidFill>
                <a:schemeClr val="dk1"/>
              </a:solidFill>
              <a:latin typeface="Roboto"/>
              <a:ea typeface="Roboto"/>
              <a:cs typeface="Roboto"/>
              <a:sym typeface="Roboto"/>
            </a:endParaRPr>
          </a:p>
        </p:txBody>
      </p:sp>
      <p:grpSp>
        <p:nvGrpSpPr>
          <p:cNvPr id="275" name="Google Shape;275;p43"/>
          <p:cNvGrpSpPr/>
          <p:nvPr/>
        </p:nvGrpSpPr>
        <p:grpSpPr>
          <a:xfrm>
            <a:off x="4516858" y="3413213"/>
            <a:ext cx="2056380" cy="1402387"/>
            <a:chOff x="4560033" y="3618913"/>
            <a:chExt cx="2056380" cy="1402387"/>
          </a:xfrm>
        </p:grpSpPr>
        <p:sp>
          <p:nvSpPr>
            <p:cNvPr id="276" name="Google Shape;276;p43"/>
            <p:cNvSpPr txBox="1"/>
            <p:nvPr/>
          </p:nvSpPr>
          <p:spPr>
            <a:xfrm>
              <a:off x="4636113" y="3920592"/>
              <a:ext cx="1980300" cy="287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Template</a:t>
              </a:r>
              <a:endParaRPr sz="2000">
                <a:solidFill>
                  <a:schemeClr val="dk1"/>
                </a:solidFill>
                <a:latin typeface="Barlow Condensed SemiBold"/>
                <a:ea typeface="Barlow Condensed SemiBold"/>
                <a:cs typeface="Barlow Condensed SemiBold"/>
                <a:sym typeface="Barlow Condensed SemiBold"/>
              </a:endParaRPr>
            </a:p>
          </p:txBody>
        </p:sp>
        <p:sp>
          <p:nvSpPr>
            <p:cNvPr id="277" name="Google Shape;277;p43"/>
            <p:cNvSpPr txBox="1"/>
            <p:nvPr/>
          </p:nvSpPr>
          <p:spPr>
            <a:xfrm>
              <a:off x="4636125" y="4184900"/>
              <a:ext cx="1873200" cy="836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1"/>
                  </a:solidFill>
                  <a:latin typeface="Arvo"/>
                  <a:ea typeface="Arvo"/>
                  <a:cs typeface="Arvo"/>
                  <a:sym typeface="Arvo"/>
                </a:rPr>
                <a:t>Menampilkan data View dan digabung dengan kode HTML</a:t>
              </a:r>
              <a:endParaRPr>
                <a:solidFill>
                  <a:schemeClr val="dk1"/>
                </a:solidFill>
                <a:latin typeface="Arvo"/>
                <a:ea typeface="Arvo"/>
                <a:cs typeface="Arvo"/>
                <a:sym typeface="Arvo"/>
              </a:endParaRPr>
            </a:p>
          </p:txBody>
        </p:sp>
        <p:cxnSp>
          <p:nvCxnSpPr>
            <p:cNvPr id="278" name="Google Shape;278;p43"/>
            <p:cNvCxnSpPr/>
            <p:nvPr/>
          </p:nvCxnSpPr>
          <p:spPr>
            <a:xfrm>
              <a:off x="4560033" y="3632175"/>
              <a:ext cx="0" cy="1057200"/>
            </a:xfrm>
            <a:prstGeom prst="straightConnector1">
              <a:avLst/>
            </a:prstGeom>
            <a:noFill/>
            <a:ln w="28575" cap="flat" cmpd="sng">
              <a:solidFill>
                <a:schemeClr val="accent4"/>
              </a:solidFill>
              <a:prstDash val="solid"/>
              <a:round/>
              <a:headEnd type="none" w="med" len="med"/>
              <a:tailEnd type="none" w="med" len="med"/>
            </a:ln>
          </p:spPr>
        </p:cxnSp>
        <p:sp>
          <p:nvSpPr>
            <p:cNvPr id="279" name="Google Shape;279;p43"/>
            <p:cNvSpPr txBox="1"/>
            <p:nvPr/>
          </p:nvSpPr>
          <p:spPr>
            <a:xfrm>
              <a:off x="4636113" y="3618913"/>
              <a:ext cx="615300" cy="287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accent4"/>
                  </a:solidFill>
                  <a:latin typeface="Barlow Condensed SemiBold"/>
                  <a:ea typeface="Barlow Condensed SemiBold"/>
                  <a:cs typeface="Barlow Condensed SemiBold"/>
                  <a:sym typeface="Barlow Condensed SemiBold"/>
                </a:rPr>
                <a:t>03</a:t>
              </a:r>
              <a:endParaRPr sz="2000">
                <a:solidFill>
                  <a:schemeClr val="accent4"/>
                </a:solidFill>
                <a:latin typeface="Barlow Condensed SemiBold"/>
                <a:ea typeface="Barlow Condensed SemiBold"/>
                <a:cs typeface="Barlow Condensed SemiBold"/>
                <a:sym typeface="Barlow Condensed SemiBold"/>
              </a:endParaRPr>
            </a:p>
          </p:txBody>
        </p:sp>
      </p:grpSp>
      <p:grpSp>
        <p:nvGrpSpPr>
          <p:cNvPr id="280" name="Google Shape;280;p43"/>
          <p:cNvGrpSpPr/>
          <p:nvPr/>
        </p:nvGrpSpPr>
        <p:grpSpPr>
          <a:xfrm>
            <a:off x="4516858" y="2178400"/>
            <a:ext cx="2056380" cy="1234701"/>
            <a:chOff x="4560033" y="2384100"/>
            <a:chExt cx="2056380" cy="1234701"/>
          </a:xfrm>
        </p:grpSpPr>
        <p:sp>
          <p:nvSpPr>
            <p:cNvPr id="281" name="Google Shape;281;p43"/>
            <p:cNvSpPr txBox="1"/>
            <p:nvPr/>
          </p:nvSpPr>
          <p:spPr>
            <a:xfrm>
              <a:off x="4636113" y="2685780"/>
              <a:ext cx="1980300" cy="287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View</a:t>
              </a:r>
              <a:endParaRPr sz="2000">
                <a:solidFill>
                  <a:schemeClr val="dk1"/>
                </a:solidFill>
                <a:latin typeface="Barlow Condensed SemiBold"/>
                <a:ea typeface="Barlow Condensed SemiBold"/>
                <a:cs typeface="Barlow Condensed SemiBold"/>
                <a:sym typeface="Barlow Condensed SemiBold"/>
              </a:endParaRPr>
            </a:p>
          </p:txBody>
        </p:sp>
        <p:sp>
          <p:nvSpPr>
            <p:cNvPr id="282" name="Google Shape;282;p43"/>
            <p:cNvSpPr txBox="1"/>
            <p:nvPr/>
          </p:nvSpPr>
          <p:spPr>
            <a:xfrm>
              <a:off x="4636125" y="2950101"/>
              <a:ext cx="1873200" cy="66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1"/>
                  </a:solidFill>
                  <a:latin typeface="Arvo"/>
                  <a:ea typeface="Arvo"/>
                  <a:cs typeface="Arvo"/>
                  <a:sym typeface="Arvo"/>
                </a:rPr>
                <a:t>Http request dan response ke Templates</a:t>
              </a:r>
              <a:endParaRPr>
                <a:solidFill>
                  <a:schemeClr val="dk1"/>
                </a:solidFill>
                <a:latin typeface="Arvo"/>
                <a:ea typeface="Arvo"/>
                <a:cs typeface="Arvo"/>
                <a:sym typeface="Arvo"/>
              </a:endParaRPr>
            </a:p>
          </p:txBody>
        </p:sp>
        <p:sp>
          <p:nvSpPr>
            <p:cNvPr id="283" name="Google Shape;283;p43"/>
            <p:cNvSpPr txBox="1"/>
            <p:nvPr/>
          </p:nvSpPr>
          <p:spPr>
            <a:xfrm>
              <a:off x="4636113" y="2384100"/>
              <a:ext cx="615300" cy="287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accent5"/>
                  </a:solidFill>
                  <a:latin typeface="Barlow Condensed SemiBold"/>
                  <a:ea typeface="Barlow Condensed SemiBold"/>
                  <a:cs typeface="Barlow Condensed SemiBold"/>
                  <a:sym typeface="Barlow Condensed SemiBold"/>
                </a:rPr>
                <a:t>02</a:t>
              </a:r>
              <a:endParaRPr sz="2000">
                <a:solidFill>
                  <a:schemeClr val="accent5"/>
                </a:solidFill>
                <a:latin typeface="Barlow Condensed SemiBold"/>
                <a:ea typeface="Barlow Condensed SemiBold"/>
                <a:cs typeface="Barlow Condensed SemiBold"/>
                <a:sym typeface="Barlow Condensed SemiBold"/>
              </a:endParaRPr>
            </a:p>
          </p:txBody>
        </p:sp>
        <p:cxnSp>
          <p:nvCxnSpPr>
            <p:cNvPr id="284" name="Google Shape;284;p43"/>
            <p:cNvCxnSpPr/>
            <p:nvPr/>
          </p:nvCxnSpPr>
          <p:spPr>
            <a:xfrm>
              <a:off x="4560033" y="2405125"/>
              <a:ext cx="0" cy="1057200"/>
            </a:xfrm>
            <a:prstGeom prst="straightConnector1">
              <a:avLst/>
            </a:prstGeom>
            <a:noFill/>
            <a:ln w="28575" cap="flat" cmpd="sng">
              <a:solidFill>
                <a:schemeClr val="accent5"/>
              </a:solidFill>
              <a:prstDash val="solid"/>
              <a:round/>
              <a:headEnd type="none" w="med" len="med"/>
              <a:tailEnd type="none" w="med" len="med"/>
            </a:ln>
          </p:spPr>
        </p:cxnSp>
      </p:grpSp>
      <p:grpSp>
        <p:nvGrpSpPr>
          <p:cNvPr id="285" name="Google Shape;285;p43"/>
          <p:cNvGrpSpPr/>
          <p:nvPr/>
        </p:nvGrpSpPr>
        <p:grpSpPr>
          <a:xfrm>
            <a:off x="6703908" y="2788000"/>
            <a:ext cx="1950592" cy="1675099"/>
            <a:chOff x="6747083" y="2993700"/>
            <a:chExt cx="1950592" cy="1675099"/>
          </a:xfrm>
        </p:grpSpPr>
        <p:sp>
          <p:nvSpPr>
            <p:cNvPr id="286" name="Google Shape;286;p43"/>
            <p:cNvSpPr txBox="1"/>
            <p:nvPr/>
          </p:nvSpPr>
          <p:spPr>
            <a:xfrm>
              <a:off x="6824463" y="3295380"/>
              <a:ext cx="1873200" cy="287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Middleware</a:t>
              </a:r>
              <a:endParaRPr sz="2000">
                <a:solidFill>
                  <a:schemeClr val="dk1"/>
                </a:solidFill>
                <a:latin typeface="Barlow Condensed SemiBold"/>
                <a:ea typeface="Barlow Condensed SemiBold"/>
                <a:cs typeface="Barlow Condensed SemiBold"/>
                <a:sym typeface="Barlow Condensed SemiBold"/>
              </a:endParaRPr>
            </a:p>
          </p:txBody>
        </p:sp>
        <p:sp>
          <p:nvSpPr>
            <p:cNvPr id="287" name="Google Shape;287;p43"/>
            <p:cNvSpPr txBox="1"/>
            <p:nvPr/>
          </p:nvSpPr>
          <p:spPr>
            <a:xfrm>
              <a:off x="6824475" y="3559699"/>
              <a:ext cx="1873200" cy="1109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1"/>
                  </a:solidFill>
                  <a:latin typeface="Arvo"/>
                  <a:ea typeface="Arvo"/>
                  <a:cs typeface="Arvo"/>
                  <a:sym typeface="Arvo"/>
                </a:rPr>
                <a:t>Software berjalan diantara Request &amp; Response, seperti Cache, auth, session, dll</a:t>
              </a:r>
              <a:endParaRPr>
                <a:solidFill>
                  <a:schemeClr val="dk1"/>
                </a:solidFill>
                <a:latin typeface="Arvo"/>
                <a:ea typeface="Arvo"/>
                <a:cs typeface="Arvo"/>
                <a:sym typeface="Arvo"/>
              </a:endParaRPr>
            </a:p>
          </p:txBody>
        </p:sp>
        <p:sp>
          <p:nvSpPr>
            <p:cNvPr id="288" name="Google Shape;288;p43"/>
            <p:cNvSpPr txBox="1"/>
            <p:nvPr/>
          </p:nvSpPr>
          <p:spPr>
            <a:xfrm>
              <a:off x="6824463" y="2993700"/>
              <a:ext cx="615300" cy="287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rgbClr val="B7B7B7"/>
                  </a:solidFill>
                  <a:latin typeface="Barlow Condensed SemiBold"/>
                  <a:ea typeface="Barlow Condensed SemiBold"/>
                  <a:cs typeface="Barlow Condensed SemiBold"/>
                  <a:sym typeface="Barlow Condensed SemiBold"/>
                </a:rPr>
                <a:t>05</a:t>
              </a:r>
              <a:endParaRPr sz="2000">
                <a:solidFill>
                  <a:srgbClr val="B7B7B7"/>
                </a:solidFill>
                <a:latin typeface="Barlow Condensed SemiBold"/>
                <a:ea typeface="Barlow Condensed SemiBold"/>
                <a:cs typeface="Barlow Condensed SemiBold"/>
                <a:sym typeface="Barlow Condensed SemiBold"/>
              </a:endParaRPr>
            </a:p>
          </p:txBody>
        </p:sp>
        <p:cxnSp>
          <p:nvCxnSpPr>
            <p:cNvPr id="289" name="Google Shape;289;p43"/>
            <p:cNvCxnSpPr/>
            <p:nvPr/>
          </p:nvCxnSpPr>
          <p:spPr>
            <a:xfrm>
              <a:off x="6747083" y="3014725"/>
              <a:ext cx="0" cy="1057200"/>
            </a:xfrm>
            <a:prstGeom prst="straightConnector1">
              <a:avLst/>
            </a:prstGeom>
            <a:noFill/>
            <a:ln w="28575" cap="flat" cmpd="sng">
              <a:solidFill>
                <a:schemeClr val="lt2"/>
              </a:solidFill>
              <a:prstDash val="solid"/>
              <a:round/>
              <a:headEnd type="none" w="med" len="med"/>
              <a:tailEnd type="none" w="med" len="med"/>
            </a:ln>
          </p:spPr>
        </p:cxnSp>
      </p:grpSp>
      <p:grpSp>
        <p:nvGrpSpPr>
          <p:cNvPr id="290" name="Google Shape;290;p43"/>
          <p:cNvGrpSpPr/>
          <p:nvPr/>
        </p:nvGrpSpPr>
        <p:grpSpPr>
          <a:xfrm>
            <a:off x="6703908" y="1553188"/>
            <a:ext cx="1950592" cy="1204988"/>
            <a:chOff x="6747083" y="1758888"/>
            <a:chExt cx="1950592" cy="1204988"/>
          </a:xfrm>
        </p:grpSpPr>
        <p:sp>
          <p:nvSpPr>
            <p:cNvPr id="291" name="Google Shape;291;p43"/>
            <p:cNvSpPr txBox="1"/>
            <p:nvPr/>
          </p:nvSpPr>
          <p:spPr>
            <a:xfrm>
              <a:off x="6824463" y="2060567"/>
              <a:ext cx="1873200" cy="287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URLConf</a:t>
              </a:r>
              <a:endParaRPr sz="2000">
                <a:solidFill>
                  <a:schemeClr val="dk1"/>
                </a:solidFill>
                <a:latin typeface="Barlow Condensed SemiBold"/>
                <a:ea typeface="Barlow Condensed SemiBold"/>
                <a:cs typeface="Barlow Condensed SemiBold"/>
                <a:sym typeface="Barlow Condensed SemiBold"/>
              </a:endParaRPr>
            </a:p>
          </p:txBody>
        </p:sp>
        <p:sp>
          <p:nvSpPr>
            <p:cNvPr id="292" name="Google Shape;292;p43"/>
            <p:cNvSpPr txBox="1"/>
            <p:nvPr/>
          </p:nvSpPr>
          <p:spPr>
            <a:xfrm>
              <a:off x="6824475" y="2324875"/>
              <a:ext cx="1873200" cy="639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1"/>
                  </a:solidFill>
                  <a:latin typeface="Arvo"/>
                  <a:ea typeface="Arvo"/>
                  <a:cs typeface="Arvo"/>
                  <a:sym typeface="Arvo"/>
                </a:rPr>
                <a:t>Menghubungkan URL dan View pada request</a:t>
              </a:r>
              <a:endParaRPr>
                <a:solidFill>
                  <a:schemeClr val="dk1"/>
                </a:solidFill>
                <a:latin typeface="Arvo"/>
                <a:ea typeface="Arvo"/>
                <a:cs typeface="Arvo"/>
                <a:sym typeface="Arvo"/>
              </a:endParaRPr>
            </a:p>
          </p:txBody>
        </p:sp>
        <p:sp>
          <p:nvSpPr>
            <p:cNvPr id="293" name="Google Shape;293;p43"/>
            <p:cNvSpPr txBox="1"/>
            <p:nvPr/>
          </p:nvSpPr>
          <p:spPr>
            <a:xfrm>
              <a:off x="6824463" y="1758888"/>
              <a:ext cx="615300" cy="287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accent3"/>
                  </a:solidFill>
                  <a:latin typeface="Barlow Condensed SemiBold"/>
                  <a:ea typeface="Barlow Condensed SemiBold"/>
                  <a:cs typeface="Barlow Condensed SemiBold"/>
                  <a:sym typeface="Barlow Condensed SemiBold"/>
                </a:rPr>
                <a:t>04</a:t>
              </a:r>
              <a:endParaRPr sz="2000">
                <a:solidFill>
                  <a:schemeClr val="accent3"/>
                </a:solidFill>
                <a:latin typeface="Barlow Condensed SemiBold"/>
                <a:ea typeface="Barlow Condensed SemiBold"/>
                <a:cs typeface="Barlow Condensed SemiBold"/>
                <a:sym typeface="Barlow Condensed SemiBold"/>
              </a:endParaRPr>
            </a:p>
          </p:txBody>
        </p:sp>
        <p:cxnSp>
          <p:nvCxnSpPr>
            <p:cNvPr id="294" name="Google Shape;294;p43"/>
            <p:cNvCxnSpPr/>
            <p:nvPr/>
          </p:nvCxnSpPr>
          <p:spPr>
            <a:xfrm>
              <a:off x="6747083" y="1787675"/>
              <a:ext cx="0" cy="1057200"/>
            </a:xfrm>
            <a:prstGeom prst="straightConnector1">
              <a:avLst/>
            </a:prstGeom>
            <a:noFill/>
            <a:ln w="28575" cap="flat" cmpd="sng">
              <a:solidFill>
                <a:schemeClr val="accent3"/>
              </a:solidFill>
              <a:prstDash val="solid"/>
              <a:round/>
              <a:headEnd type="none" w="med" len="med"/>
              <a:tailEnd type="none" w="med" len="med"/>
            </a:ln>
          </p:spPr>
        </p:cxnSp>
      </p:grpSp>
      <p:grpSp>
        <p:nvGrpSpPr>
          <p:cNvPr id="295" name="Google Shape;295;p43"/>
          <p:cNvGrpSpPr/>
          <p:nvPr/>
        </p:nvGrpSpPr>
        <p:grpSpPr>
          <a:xfrm>
            <a:off x="4516858" y="938475"/>
            <a:ext cx="2056380" cy="1142900"/>
            <a:chOff x="4560033" y="1144175"/>
            <a:chExt cx="2056380" cy="1142900"/>
          </a:xfrm>
        </p:grpSpPr>
        <p:sp>
          <p:nvSpPr>
            <p:cNvPr id="296" name="Google Shape;296;p43"/>
            <p:cNvSpPr txBox="1"/>
            <p:nvPr/>
          </p:nvSpPr>
          <p:spPr>
            <a:xfrm>
              <a:off x="4636113" y="1450967"/>
              <a:ext cx="1980300" cy="287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Model</a:t>
              </a:r>
              <a:endParaRPr sz="2000">
                <a:solidFill>
                  <a:schemeClr val="dk1"/>
                </a:solidFill>
                <a:latin typeface="Barlow Condensed SemiBold"/>
                <a:ea typeface="Barlow Condensed SemiBold"/>
                <a:cs typeface="Barlow Condensed SemiBold"/>
                <a:sym typeface="Barlow Condensed SemiBold"/>
              </a:endParaRPr>
            </a:p>
          </p:txBody>
        </p:sp>
        <p:sp>
          <p:nvSpPr>
            <p:cNvPr id="297" name="Google Shape;297;p43"/>
            <p:cNvSpPr txBox="1"/>
            <p:nvPr/>
          </p:nvSpPr>
          <p:spPr>
            <a:xfrm>
              <a:off x="4636126" y="1715275"/>
              <a:ext cx="1873200" cy="57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1"/>
                  </a:solidFill>
                  <a:latin typeface="Arvo"/>
                  <a:ea typeface="Arvo"/>
                  <a:cs typeface="Arvo"/>
                  <a:sym typeface="Arvo"/>
                </a:rPr>
                <a:t>Adalah Django ORM</a:t>
              </a:r>
              <a:endParaRPr>
                <a:solidFill>
                  <a:schemeClr val="dk1"/>
                </a:solidFill>
                <a:latin typeface="Arvo"/>
                <a:ea typeface="Arvo"/>
                <a:cs typeface="Arvo"/>
                <a:sym typeface="Arvo"/>
              </a:endParaRPr>
            </a:p>
          </p:txBody>
        </p:sp>
        <p:cxnSp>
          <p:nvCxnSpPr>
            <p:cNvPr id="298" name="Google Shape;298;p43"/>
            <p:cNvCxnSpPr/>
            <p:nvPr/>
          </p:nvCxnSpPr>
          <p:spPr>
            <a:xfrm>
              <a:off x="4560033" y="1178075"/>
              <a:ext cx="0" cy="1057200"/>
            </a:xfrm>
            <a:prstGeom prst="straightConnector1">
              <a:avLst/>
            </a:prstGeom>
            <a:noFill/>
            <a:ln w="28575" cap="flat" cmpd="sng">
              <a:solidFill>
                <a:schemeClr val="dk1"/>
              </a:solidFill>
              <a:prstDash val="solid"/>
              <a:round/>
              <a:headEnd type="none" w="med" len="med"/>
              <a:tailEnd type="none" w="med" len="med"/>
            </a:ln>
          </p:spPr>
        </p:cxnSp>
        <p:sp>
          <p:nvSpPr>
            <p:cNvPr id="299" name="Google Shape;299;p43"/>
            <p:cNvSpPr txBox="1"/>
            <p:nvPr/>
          </p:nvSpPr>
          <p:spPr>
            <a:xfrm>
              <a:off x="4636113" y="1144175"/>
              <a:ext cx="615300" cy="287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01</a:t>
              </a:r>
              <a:endParaRPr sz="2000">
                <a:solidFill>
                  <a:schemeClr val="dk1"/>
                </a:solidFill>
                <a:latin typeface="Barlow Condensed SemiBold"/>
                <a:ea typeface="Barlow Condensed SemiBold"/>
                <a:cs typeface="Barlow Condensed SemiBold"/>
                <a:sym typeface="Barlow Condensed SemiBold"/>
              </a:endParaRPr>
            </a:p>
          </p:txBody>
        </p:sp>
      </p:grpSp>
      <p:grpSp>
        <p:nvGrpSpPr>
          <p:cNvPr id="300" name="Google Shape;300;p43"/>
          <p:cNvGrpSpPr/>
          <p:nvPr/>
        </p:nvGrpSpPr>
        <p:grpSpPr>
          <a:xfrm>
            <a:off x="2958524" y="2303667"/>
            <a:ext cx="299726" cy="291436"/>
            <a:chOff x="-32243500" y="2299850"/>
            <a:chExt cx="300900" cy="290275"/>
          </a:xfrm>
        </p:grpSpPr>
        <p:sp>
          <p:nvSpPr>
            <p:cNvPr id="301" name="Google Shape;301;p43"/>
            <p:cNvSpPr/>
            <p:nvPr/>
          </p:nvSpPr>
          <p:spPr>
            <a:xfrm>
              <a:off x="-32243500" y="2299850"/>
              <a:ext cx="300900" cy="290275"/>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3"/>
            <p:cNvSpPr/>
            <p:nvPr/>
          </p:nvSpPr>
          <p:spPr>
            <a:xfrm>
              <a:off x="-32048175" y="2342775"/>
              <a:ext cx="55950" cy="51025"/>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43"/>
          <p:cNvGrpSpPr/>
          <p:nvPr/>
        </p:nvGrpSpPr>
        <p:grpSpPr>
          <a:xfrm>
            <a:off x="697243" y="1155300"/>
            <a:ext cx="3065656" cy="2969085"/>
            <a:chOff x="740418" y="1361000"/>
            <a:chExt cx="3065656" cy="2969085"/>
          </a:xfrm>
        </p:grpSpPr>
        <p:sp>
          <p:nvSpPr>
            <p:cNvPr id="304" name="Google Shape;304;p43"/>
            <p:cNvSpPr/>
            <p:nvPr/>
          </p:nvSpPr>
          <p:spPr>
            <a:xfrm flipH="1">
              <a:off x="2120417" y="1954431"/>
              <a:ext cx="1685658" cy="1710710"/>
            </a:xfrm>
            <a:custGeom>
              <a:avLst/>
              <a:gdLst/>
              <a:ahLst/>
              <a:cxnLst/>
              <a:rect l="l" t="t" r="r" b="b"/>
              <a:pathLst>
                <a:path w="28664" h="29090" extrusionOk="0">
                  <a:moveTo>
                    <a:pt x="8268" y="22585"/>
                  </a:moveTo>
                  <a:cubicBezTo>
                    <a:pt x="10487" y="23314"/>
                    <a:pt x="12858" y="23344"/>
                    <a:pt x="15107" y="22645"/>
                  </a:cubicBezTo>
                  <a:cubicBezTo>
                    <a:pt x="15198" y="22615"/>
                    <a:pt x="15320" y="22585"/>
                    <a:pt x="15411" y="22554"/>
                  </a:cubicBezTo>
                  <a:lnTo>
                    <a:pt x="15624" y="22493"/>
                  </a:lnTo>
                  <a:cubicBezTo>
                    <a:pt x="17509" y="21977"/>
                    <a:pt x="19454" y="22341"/>
                    <a:pt x="21034" y="23496"/>
                  </a:cubicBezTo>
                  <a:cubicBezTo>
                    <a:pt x="22645" y="24651"/>
                    <a:pt x="23618" y="26475"/>
                    <a:pt x="23679" y="28451"/>
                  </a:cubicBezTo>
                  <a:cubicBezTo>
                    <a:pt x="23679" y="28603"/>
                    <a:pt x="23679" y="28755"/>
                    <a:pt x="23679" y="28907"/>
                  </a:cubicBezTo>
                  <a:lnTo>
                    <a:pt x="28664" y="29089"/>
                  </a:lnTo>
                  <a:cubicBezTo>
                    <a:pt x="28664" y="28816"/>
                    <a:pt x="28664" y="28542"/>
                    <a:pt x="28664" y="28269"/>
                  </a:cubicBezTo>
                  <a:cubicBezTo>
                    <a:pt x="28542" y="24743"/>
                    <a:pt x="26840" y="21551"/>
                    <a:pt x="23983" y="19454"/>
                  </a:cubicBezTo>
                  <a:cubicBezTo>
                    <a:pt x="23496" y="19119"/>
                    <a:pt x="22980" y="18785"/>
                    <a:pt x="22433" y="18512"/>
                  </a:cubicBezTo>
                  <a:cubicBezTo>
                    <a:pt x="20974" y="17934"/>
                    <a:pt x="17448" y="17083"/>
                    <a:pt x="13618" y="17904"/>
                  </a:cubicBezTo>
                  <a:cubicBezTo>
                    <a:pt x="12372" y="18268"/>
                    <a:pt x="11034" y="18268"/>
                    <a:pt x="9818" y="17843"/>
                  </a:cubicBezTo>
                  <a:cubicBezTo>
                    <a:pt x="8177" y="17326"/>
                    <a:pt x="6870" y="16201"/>
                    <a:pt x="6080" y="14682"/>
                  </a:cubicBezTo>
                  <a:cubicBezTo>
                    <a:pt x="5289" y="13132"/>
                    <a:pt x="5168" y="11399"/>
                    <a:pt x="5685" y="9788"/>
                  </a:cubicBezTo>
                  <a:cubicBezTo>
                    <a:pt x="6232" y="8147"/>
                    <a:pt x="7356" y="6840"/>
                    <a:pt x="8876" y="6049"/>
                  </a:cubicBezTo>
                  <a:cubicBezTo>
                    <a:pt x="10396" y="5289"/>
                    <a:pt x="12128" y="5137"/>
                    <a:pt x="13770" y="5685"/>
                  </a:cubicBezTo>
                  <a:cubicBezTo>
                    <a:pt x="15016" y="6080"/>
                    <a:pt x="16110" y="6840"/>
                    <a:pt x="16901" y="7903"/>
                  </a:cubicBezTo>
                  <a:lnTo>
                    <a:pt x="20882" y="4894"/>
                  </a:lnTo>
                  <a:cubicBezTo>
                    <a:pt x="19454" y="3040"/>
                    <a:pt x="17539" y="1672"/>
                    <a:pt x="15290" y="943"/>
                  </a:cubicBezTo>
                  <a:cubicBezTo>
                    <a:pt x="12402" y="1"/>
                    <a:pt x="9332" y="244"/>
                    <a:pt x="6627" y="1612"/>
                  </a:cubicBezTo>
                  <a:cubicBezTo>
                    <a:pt x="6080" y="1885"/>
                    <a:pt x="5563" y="2220"/>
                    <a:pt x="5077" y="2554"/>
                  </a:cubicBezTo>
                  <a:cubicBezTo>
                    <a:pt x="3131" y="3982"/>
                    <a:pt x="1703" y="5928"/>
                    <a:pt x="943" y="8238"/>
                  </a:cubicBezTo>
                  <a:cubicBezTo>
                    <a:pt x="1" y="11125"/>
                    <a:pt x="244" y="14226"/>
                    <a:pt x="1642" y="16931"/>
                  </a:cubicBezTo>
                  <a:cubicBezTo>
                    <a:pt x="3010" y="19636"/>
                    <a:pt x="5381" y="21642"/>
                    <a:pt x="8268" y="22585"/>
                  </a:cubicBezTo>
                  <a:close/>
                </a:path>
              </a:pathLst>
            </a:custGeom>
            <a:solidFill>
              <a:schemeClr val="accent5"/>
            </a:solidFill>
            <a:ln w="9525" cap="flat" cmpd="sng">
              <a:solidFill>
                <a:schemeClr val="accent5"/>
              </a:solidFill>
              <a:prstDash val="solid"/>
              <a:round/>
              <a:headEnd type="none" w="sm" len="sm"/>
              <a:tailEnd type="none" w="sm" len="sm"/>
            </a:ln>
            <a:effectLst>
              <a:outerShdw blurRad="57150" dist="66675" dir="12240000" algn="bl" rotWithShape="0">
                <a:srgbClr val="000000">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3"/>
            <p:cNvSpPr/>
            <p:nvPr/>
          </p:nvSpPr>
          <p:spPr>
            <a:xfrm flipH="1">
              <a:off x="1055036" y="2233298"/>
              <a:ext cx="1358571" cy="2077081"/>
            </a:xfrm>
            <a:custGeom>
              <a:avLst/>
              <a:gdLst/>
              <a:ahLst/>
              <a:cxnLst/>
              <a:rect l="l" t="t" r="r" b="b"/>
              <a:pathLst>
                <a:path w="23102" h="35320" extrusionOk="0">
                  <a:moveTo>
                    <a:pt x="20609" y="17235"/>
                  </a:moveTo>
                  <a:cubicBezTo>
                    <a:pt x="19211" y="15350"/>
                    <a:pt x="17326" y="13922"/>
                    <a:pt x="15108" y="13162"/>
                  </a:cubicBezTo>
                  <a:cubicBezTo>
                    <a:pt x="15016" y="13131"/>
                    <a:pt x="14895" y="13101"/>
                    <a:pt x="14773" y="13070"/>
                  </a:cubicBezTo>
                  <a:lnTo>
                    <a:pt x="14560" y="12979"/>
                  </a:lnTo>
                  <a:cubicBezTo>
                    <a:pt x="12767" y="12280"/>
                    <a:pt x="11399" y="10852"/>
                    <a:pt x="10791" y="8997"/>
                  </a:cubicBezTo>
                  <a:cubicBezTo>
                    <a:pt x="10183" y="7113"/>
                    <a:pt x="10457" y="5076"/>
                    <a:pt x="11551" y="3435"/>
                  </a:cubicBezTo>
                  <a:cubicBezTo>
                    <a:pt x="11642" y="3313"/>
                    <a:pt x="11734" y="3192"/>
                    <a:pt x="11825" y="3070"/>
                  </a:cubicBezTo>
                  <a:lnTo>
                    <a:pt x="7904" y="0"/>
                  </a:lnTo>
                  <a:cubicBezTo>
                    <a:pt x="7752" y="213"/>
                    <a:pt x="7569" y="426"/>
                    <a:pt x="7417" y="639"/>
                  </a:cubicBezTo>
                  <a:cubicBezTo>
                    <a:pt x="5472" y="3557"/>
                    <a:pt x="4955" y="7174"/>
                    <a:pt x="6050" y="10548"/>
                  </a:cubicBezTo>
                  <a:cubicBezTo>
                    <a:pt x="6232" y="11095"/>
                    <a:pt x="6475" y="11672"/>
                    <a:pt x="6749" y="12189"/>
                  </a:cubicBezTo>
                  <a:cubicBezTo>
                    <a:pt x="7569" y="13526"/>
                    <a:pt x="9940" y="16292"/>
                    <a:pt x="13497" y="17903"/>
                  </a:cubicBezTo>
                  <a:cubicBezTo>
                    <a:pt x="14743" y="18329"/>
                    <a:pt x="15807" y="19119"/>
                    <a:pt x="16567" y="20183"/>
                  </a:cubicBezTo>
                  <a:cubicBezTo>
                    <a:pt x="17570" y="21551"/>
                    <a:pt x="17965" y="23253"/>
                    <a:pt x="17691" y="24925"/>
                  </a:cubicBezTo>
                  <a:cubicBezTo>
                    <a:pt x="17448" y="26627"/>
                    <a:pt x="16536" y="28116"/>
                    <a:pt x="15138" y="29119"/>
                  </a:cubicBezTo>
                  <a:cubicBezTo>
                    <a:pt x="13770" y="30122"/>
                    <a:pt x="12068" y="30517"/>
                    <a:pt x="10366" y="30244"/>
                  </a:cubicBezTo>
                  <a:cubicBezTo>
                    <a:pt x="8694" y="29970"/>
                    <a:pt x="7205" y="29089"/>
                    <a:pt x="6202" y="27691"/>
                  </a:cubicBezTo>
                  <a:cubicBezTo>
                    <a:pt x="5411" y="26627"/>
                    <a:pt x="5016" y="25381"/>
                    <a:pt x="4986" y="24043"/>
                  </a:cubicBezTo>
                  <a:lnTo>
                    <a:pt x="1" y="24134"/>
                  </a:lnTo>
                  <a:cubicBezTo>
                    <a:pt x="31" y="26475"/>
                    <a:pt x="791" y="28724"/>
                    <a:pt x="2159" y="30639"/>
                  </a:cubicBezTo>
                  <a:cubicBezTo>
                    <a:pt x="3952" y="33071"/>
                    <a:pt x="6597" y="34712"/>
                    <a:pt x="9606" y="35168"/>
                  </a:cubicBezTo>
                  <a:cubicBezTo>
                    <a:pt x="10214" y="35259"/>
                    <a:pt x="10822" y="35320"/>
                    <a:pt x="11399" y="35320"/>
                  </a:cubicBezTo>
                  <a:cubicBezTo>
                    <a:pt x="13800" y="35320"/>
                    <a:pt x="16111" y="34560"/>
                    <a:pt x="18086" y="33132"/>
                  </a:cubicBezTo>
                  <a:cubicBezTo>
                    <a:pt x="20518" y="31369"/>
                    <a:pt x="22159" y="28724"/>
                    <a:pt x="22615" y="25715"/>
                  </a:cubicBezTo>
                  <a:cubicBezTo>
                    <a:pt x="23102" y="22706"/>
                    <a:pt x="22372" y="19697"/>
                    <a:pt x="20609" y="17235"/>
                  </a:cubicBezTo>
                  <a:close/>
                </a:path>
              </a:pathLst>
            </a:custGeom>
            <a:solidFill>
              <a:schemeClr val="accent3"/>
            </a:solidFill>
            <a:ln w="9525" cap="flat" cmpd="sng">
              <a:solidFill>
                <a:schemeClr val="accent3"/>
              </a:solidFill>
              <a:prstDash val="solid"/>
              <a:round/>
              <a:headEnd type="none" w="sm" len="sm"/>
              <a:tailEnd type="none" w="sm" len="sm"/>
            </a:ln>
            <a:effectLst>
              <a:outerShdw blurRad="57150" dist="66675" dir="12240000" algn="bl" rotWithShape="0">
                <a:srgbClr val="000000">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3"/>
            <p:cNvSpPr/>
            <p:nvPr/>
          </p:nvSpPr>
          <p:spPr>
            <a:xfrm flipH="1">
              <a:off x="1598427" y="1361000"/>
              <a:ext cx="1403265" cy="1660606"/>
            </a:xfrm>
            <a:custGeom>
              <a:avLst/>
              <a:gdLst/>
              <a:ahLst/>
              <a:cxnLst/>
              <a:rect l="l" t="t" r="r" b="b"/>
              <a:pathLst>
                <a:path w="23862" h="28238" extrusionOk="0">
                  <a:moveTo>
                    <a:pt x="23861" y="10882"/>
                  </a:moveTo>
                  <a:cubicBezTo>
                    <a:pt x="23709" y="10912"/>
                    <a:pt x="23527" y="10973"/>
                    <a:pt x="23345" y="11034"/>
                  </a:cubicBezTo>
                  <a:cubicBezTo>
                    <a:pt x="21186" y="11733"/>
                    <a:pt x="19302" y="13040"/>
                    <a:pt x="17934" y="14833"/>
                  </a:cubicBezTo>
                  <a:lnTo>
                    <a:pt x="17904" y="14833"/>
                  </a:lnTo>
                  <a:cubicBezTo>
                    <a:pt x="17904" y="14864"/>
                    <a:pt x="17873" y="14894"/>
                    <a:pt x="17843" y="14925"/>
                  </a:cubicBezTo>
                  <a:cubicBezTo>
                    <a:pt x="18542" y="13861"/>
                    <a:pt x="18907" y="12645"/>
                    <a:pt x="18907" y="11399"/>
                  </a:cubicBezTo>
                  <a:cubicBezTo>
                    <a:pt x="18907" y="9696"/>
                    <a:pt x="18238" y="8086"/>
                    <a:pt x="17022" y="6870"/>
                  </a:cubicBezTo>
                  <a:cubicBezTo>
                    <a:pt x="15806" y="5654"/>
                    <a:pt x="14195" y="4985"/>
                    <a:pt x="12493" y="4985"/>
                  </a:cubicBezTo>
                  <a:cubicBezTo>
                    <a:pt x="10791" y="4985"/>
                    <a:pt x="9180" y="5654"/>
                    <a:pt x="7964" y="6870"/>
                  </a:cubicBezTo>
                  <a:cubicBezTo>
                    <a:pt x="6749" y="8086"/>
                    <a:pt x="6080" y="9696"/>
                    <a:pt x="6080" y="11399"/>
                  </a:cubicBezTo>
                  <a:cubicBezTo>
                    <a:pt x="6080" y="12706"/>
                    <a:pt x="6475" y="13952"/>
                    <a:pt x="7235" y="15046"/>
                  </a:cubicBezTo>
                  <a:cubicBezTo>
                    <a:pt x="7235" y="15046"/>
                    <a:pt x="7265" y="15077"/>
                    <a:pt x="7265" y="15107"/>
                  </a:cubicBezTo>
                  <a:cubicBezTo>
                    <a:pt x="8755" y="17751"/>
                    <a:pt x="9271" y="20548"/>
                    <a:pt x="9363" y="22371"/>
                  </a:cubicBezTo>
                  <a:cubicBezTo>
                    <a:pt x="9393" y="22858"/>
                    <a:pt x="9363" y="23283"/>
                    <a:pt x="9363" y="23618"/>
                  </a:cubicBezTo>
                  <a:cubicBezTo>
                    <a:pt x="9271" y="24226"/>
                    <a:pt x="9119" y="24803"/>
                    <a:pt x="8937" y="25381"/>
                  </a:cubicBezTo>
                  <a:cubicBezTo>
                    <a:pt x="8603" y="26414"/>
                    <a:pt x="8147" y="27356"/>
                    <a:pt x="7539" y="28238"/>
                  </a:cubicBezTo>
                  <a:cubicBezTo>
                    <a:pt x="5776" y="27751"/>
                    <a:pt x="3010" y="27356"/>
                    <a:pt x="1" y="27964"/>
                  </a:cubicBezTo>
                  <a:cubicBezTo>
                    <a:pt x="122" y="27934"/>
                    <a:pt x="213" y="27903"/>
                    <a:pt x="305" y="27873"/>
                  </a:cubicBezTo>
                  <a:cubicBezTo>
                    <a:pt x="2159" y="27204"/>
                    <a:pt x="3587" y="25715"/>
                    <a:pt x="4195" y="23830"/>
                  </a:cubicBezTo>
                  <a:cubicBezTo>
                    <a:pt x="4803" y="21976"/>
                    <a:pt x="4530" y="20001"/>
                    <a:pt x="3466" y="18390"/>
                  </a:cubicBezTo>
                  <a:lnTo>
                    <a:pt x="3435" y="18329"/>
                  </a:lnTo>
                  <a:lnTo>
                    <a:pt x="3344" y="18207"/>
                  </a:lnTo>
                  <a:cubicBezTo>
                    <a:pt x="3283" y="18116"/>
                    <a:pt x="3253" y="18055"/>
                    <a:pt x="3192" y="17964"/>
                  </a:cubicBezTo>
                  <a:cubicBezTo>
                    <a:pt x="3192" y="17964"/>
                    <a:pt x="3162" y="17934"/>
                    <a:pt x="3162" y="17903"/>
                  </a:cubicBezTo>
                  <a:cubicBezTo>
                    <a:pt x="3101" y="17873"/>
                    <a:pt x="3071" y="17812"/>
                    <a:pt x="3040" y="17751"/>
                  </a:cubicBezTo>
                  <a:cubicBezTo>
                    <a:pt x="1764" y="15867"/>
                    <a:pt x="1095" y="13678"/>
                    <a:pt x="1095" y="11399"/>
                  </a:cubicBezTo>
                  <a:cubicBezTo>
                    <a:pt x="1095" y="11216"/>
                    <a:pt x="1095" y="11034"/>
                    <a:pt x="1125" y="10882"/>
                  </a:cubicBezTo>
                  <a:cubicBezTo>
                    <a:pt x="1247" y="8025"/>
                    <a:pt x="2402" y="5380"/>
                    <a:pt x="4438" y="3344"/>
                  </a:cubicBezTo>
                  <a:cubicBezTo>
                    <a:pt x="6597" y="1186"/>
                    <a:pt x="9454" y="0"/>
                    <a:pt x="12493" y="0"/>
                  </a:cubicBezTo>
                  <a:cubicBezTo>
                    <a:pt x="14925" y="0"/>
                    <a:pt x="17235" y="760"/>
                    <a:pt x="19150" y="2158"/>
                  </a:cubicBezTo>
                  <a:cubicBezTo>
                    <a:pt x="19636" y="2523"/>
                    <a:pt x="20092" y="2918"/>
                    <a:pt x="20548" y="3344"/>
                  </a:cubicBezTo>
                  <a:cubicBezTo>
                    <a:pt x="22554" y="5380"/>
                    <a:pt x="23740" y="8025"/>
                    <a:pt x="23861" y="10882"/>
                  </a:cubicBezTo>
                  <a:close/>
                </a:path>
              </a:pathLst>
            </a:custGeom>
            <a:solidFill>
              <a:schemeClr val="dk1"/>
            </a:solidFill>
            <a:ln w="9525" cap="flat" cmpd="sng">
              <a:solidFill>
                <a:schemeClr val="dk1"/>
              </a:solidFill>
              <a:prstDash val="solid"/>
              <a:round/>
              <a:headEnd type="none" w="sm" len="sm"/>
              <a:tailEnd type="none" w="sm" len="sm"/>
            </a:ln>
            <a:effectLst>
              <a:outerShdw blurRad="57150" dist="66675" dir="12240000" algn="bl" rotWithShape="0">
                <a:srgbClr val="000000">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3"/>
            <p:cNvSpPr/>
            <p:nvPr/>
          </p:nvSpPr>
          <p:spPr>
            <a:xfrm flipH="1">
              <a:off x="740418" y="1956254"/>
              <a:ext cx="1834030" cy="1315641"/>
            </a:xfrm>
            <a:custGeom>
              <a:avLst/>
              <a:gdLst/>
              <a:ahLst/>
              <a:cxnLst/>
              <a:rect l="l" t="t" r="r" b="b"/>
              <a:pathLst>
                <a:path w="31187" h="22372" extrusionOk="0">
                  <a:moveTo>
                    <a:pt x="30457" y="15228"/>
                  </a:moveTo>
                  <a:cubicBezTo>
                    <a:pt x="30274" y="15806"/>
                    <a:pt x="30031" y="16353"/>
                    <a:pt x="29758" y="16900"/>
                  </a:cubicBezTo>
                  <a:cubicBezTo>
                    <a:pt x="28451" y="19453"/>
                    <a:pt x="26293" y="21399"/>
                    <a:pt x="23618" y="22371"/>
                  </a:cubicBezTo>
                  <a:cubicBezTo>
                    <a:pt x="23527" y="22250"/>
                    <a:pt x="23435" y="22098"/>
                    <a:pt x="23344" y="21946"/>
                  </a:cubicBezTo>
                  <a:cubicBezTo>
                    <a:pt x="22007" y="20122"/>
                    <a:pt x="20153" y="18724"/>
                    <a:pt x="18025" y="17964"/>
                  </a:cubicBezTo>
                  <a:lnTo>
                    <a:pt x="18025" y="17933"/>
                  </a:lnTo>
                  <a:cubicBezTo>
                    <a:pt x="17994" y="17933"/>
                    <a:pt x="17964" y="17903"/>
                    <a:pt x="17934" y="17903"/>
                  </a:cubicBezTo>
                  <a:cubicBezTo>
                    <a:pt x="19119" y="18237"/>
                    <a:pt x="20396" y="18207"/>
                    <a:pt x="21581" y="17812"/>
                  </a:cubicBezTo>
                  <a:cubicBezTo>
                    <a:pt x="23223" y="17295"/>
                    <a:pt x="24530" y="16170"/>
                    <a:pt x="25320" y="14651"/>
                  </a:cubicBezTo>
                  <a:cubicBezTo>
                    <a:pt x="26080" y="13101"/>
                    <a:pt x="26232" y="11368"/>
                    <a:pt x="25715" y="9757"/>
                  </a:cubicBezTo>
                  <a:cubicBezTo>
                    <a:pt x="25168" y="8116"/>
                    <a:pt x="24043" y="6809"/>
                    <a:pt x="22523" y="6018"/>
                  </a:cubicBezTo>
                  <a:cubicBezTo>
                    <a:pt x="21004" y="5258"/>
                    <a:pt x="19241" y="5106"/>
                    <a:pt x="17630" y="5654"/>
                  </a:cubicBezTo>
                  <a:cubicBezTo>
                    <a:pt x="16384" y="6049"/>
                    <a:pt x="15320" y="6809"/>
                    <a:pt x="14529" y="7842"/>
                  </a:cubicBezTo>
                  <a:cubicBezTo>
                    <a:pt x="14499" y="7872"/>
                    <a:pt x="14499" y="7872"/>
                    <a:pt x="14469" y="7903"/>
                  </a:cubicBezTo>
                  <a:cubicBezTo>
                    <a:pt x="12402" y="10152"/>
                    <a:pt x="9940" y="11490"/>
                    <a:pt x="8237" y="12128"/>
                  </a:cubicBezTo>
                  <a:cubicBezTo>
                    <a:pt x="7751" y="12310"/>
                    <a:pt x="7356" y="12432"/>
                    <a:pt x="7022" y="12523"/>
                  </a:cubicBezTo>
                  <a:cubicBezTo>
                    <a:pt x="6414" y="12614"/>
                    <a:pt x="5836" y="12675"/>
                    <a:pt x="5228" y="12675"/>
                  </a:cubicBezTo>
                  <a:cubicBezTo>
                    <a:pt x="4134" y="12675"/>
                    <a:pt x="3101" y="12523"/>
                    <a:pt x="2098" y="12249"/>
                  </a:cubicBezTo>
                  <a:cubicBezTo>
                    <a:pt x="2006" y="10426"/>
                    <a:pt x="1490" y="7660"/>
                    <a:pt x="0" y="4985"/>
                  </a:cubicBezTo>
                  <a:cubicBezTo>
                    <a:pt x="61" y="5076"/>
                    <a:pt x="122" y="5137"/>
                    <a:pt x="183" y="5228"/>
                  </a:cubicBezTo>
                  <a:cubicBezTo>
                    <a:pt x="1398" y="6778"/>
                    <a:pt x="3222" y="7690"/>
                    <a:pt x="5228" y="7690"/>
                  </a:cubicBezTo>
                  <a:cubicBezTo>
                    <a:pt x="7174" y="7690"/>
                    <a:pt x="8967" y="6839"/>
                    <a:pt x="10183" y="5319"/>
                  </a:cubicBezTo>
                  <a:lnTo>
                    <a:pt x="10244" y="5258"/>
                  </a:lnTo>
                  <a:lnTo>
                    <a:pt x="10335" y="5137"/>
                  </a:lnTo>
                  <a:cubicBezTo>
                    <a:pt x="10396" y="5046"/>
                    <a:pt x="10456" y="4985"/>
                    <a:pt x="10487" y="4894"/>
                  </a:cubicBezTo>
                  <a:cubicBezTo>
                    <a:pt x="10517" y="4894"/>
                    <a:pt x="10517" y="4894"/>
                    <a:pt x="10517" y="4863"/>
                  </a:cubicBezTo>
                  <a:cubicBezTo>
                    <a:pt x="10578" y="4803"/>
                    <a:pt x="10608" y="4772"/>
                    <a:pt x="10669" y="4711"/>
                  </a:cubicBezTo>
                  <a:cubicBezTo>
                    <a:pt x="12037" y="2918"/>
                    <a:pt x="13921" y="1611"/>
                    <a:pt x="16080" y="912"/>
                  </a:cubicBezTo>
                  <a:cubicBezTo>
                    <a:pt x="16262" y="851"/>
                    <a:pt x="16444" y="790"/>
                    <a:pt x="16596" y="760"/>
                  </a:cubicBezTo>
                  <a:cubicBezTo>
                    <a:pt x="19332" y="0"/>
                    <a:pt x="22219" y="274"/>
                    <a:pt x="24773" y="1581"/>
                  </a:cubicBezTo>
                  <a:cubicBezTo>
                    <a:pt x="27478" y="2979"/>
                    <a:pt x="29514" y="5319"/>
                    <a:pt x="30457" y="8207"/>
                  </a:cubicBezTo>
                  <a:cubicBezTo>
                    <a:pt x="31186" y="10517"/>
                    <a:pt x="31186" y="12949"/>
                    <a:pt x="30457" y="15228"/>
                  </a:cubicBezTo>
                  <a:close/>
                </a:path>
              </a:pathLst>
            </a:custGeom>
            <a:solidFill>
              <a:schemeClr val="lt2"/>
            </a:solidFill>
            <a:ln w="9525" cap="flat" cmpd="sng">
              <a:solidFill>
                <a:srgbClr val="999999"/>
              </a:solidFill>
              <a:prstDash val="solid"/>
              <a:round/>
              <a:headEnd type="none" w="sm" len="sm"/>
              <a:tailEnd type="none" w="sm" len="sm"/>
            </a:ln>
            <a:effectLst>
              <a:outerShdw blurRad="57150" dist="66675" dir="12240000" algn="bl" rotWithShape="0">
                <a:srgbClr val="000000">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3"/>
            <p:cNvSpPr/>
            <p:nvPr/>
          </p:nvSpPr>
          <p:spPr>
            <a:xfrm flipH="1">
              <a:off x="1623487" y="3010856"/>
              <a:ext cx="1853671" cy="1319229"/>
            </a:xfrm>
            <a:custGeom>
              <a:avLst/>
              <a:gdLst/>
              <a:ahLst/>
              <a:cxnLst/>
              <a:rect l="l" t="t" r="r" b="b"/>
              <a:pathLst>
                <a:path w="31521" h="22433" extrusionOk="0">
                  <a:moveTo>
                    <a:pt x="31521" y="4651"/>
                  </a:moveTo>
                  <a:cubicBezTo>
                    <a:pt x="31430" y="4621"/>
                    <a:pt x="31338" y="4590"/>
                    <a:pt x="31247" y="4560"/>
                  </a:cubicBezTo>
                  <a:cubicBezTo>
                    <a:pt x="29332" y="4013"/>
                    <a:pt x="27326" y="4347"/>
                    <a:pt x="25715" y="5532"/>
                  </a:cubicBezTo>
                  <a:cubicBezTo>
                    <a:pt x="24135" y="6657"/>
                    <a:pt x="23192" y="8420"/>
                    <a:pt x="23071" y="10365"/>
                  </a:cubicBezTo>
                  <a:lnTo>
                    <a:pt x="23071" y="10426"/>
                  </a:lnTo>
                  <a:lnTo>
                    <a:pt x="23071" y="10426"/>
                  </a:lnTo>
                  <a:lnTo>
                    <a:pt x="23071" y="10578"/>
                  </a:lnTo>
                  <a:cubicBezTo>
                    <a:pt x="23071" y="10669"/>
                    <a:pt x="23071" y="10760"/>
                    <a:pt x="23071" y="10821"/>
                  </a:cubicBezTo>
                  <a:lnTo>
                    <a:pt x="23071" y="10852"/>
                  </a:lnTo>
                  <a:cubicBezTo>
                    <a:pt x="23071" y="10882"/>
                    <a:pt x="23071" y="10912"/>
                    <a:pt x="23071" y="10912"/>
                  </a:cubicBezTo>
                  <a:cubicBezTo>
                    <a:pt x="23071" y="11004"/>
                    <a:pt x="23071" y="11064"/>
                    <a:pt x="23071" y="11125"/>
                  </a:cubicBezTo>
                  <a:cubicBezTo>
                    <a:pt x="22980" y="13405"/>
                    <a:pt x="22250" y="15563"/>
                    <a:pt x="20913" y="17417"/>
                  </a:cubicBezTo>
                  <a:cubicBezTo>
                    <a:pt x="20791" y="17539"/>
                    <a:pt x="20700" y="17691"/>
                    <a:pt x="20578" y="17812"/>
                  </a:cubicBezTo>
                  <a:cubicBezTo>
                    <a:pt x="18815" y="20061"/>
                    <a:pt x="16293" y="21490"/>
                    <a:pt x="13466" y="21946"/>
                  </a:cubicBezTo>
                  <a:cubicBezTo>
                    <a:pt x="10457" y="22432"/>
                    <a:pt x="7447" y="21703"/>
                    <a:pt x="4985" y="19910"/>
                  </a:cubicBezTo>
                  <a:cubicBezTo>
                    <a:pt x="3040" y="18511"/>
                    <a:pt x="1611" y="16536"/>
                    <a:pt x="851" y="14256"/>
                  </a:cubicBezTo>
                  <a:cubicBezTo>
                    <a:pt x="669" y="13678"/>
                    <a:pt x="548" y="13101"/>
                    <a:pt x="426" y="12493"/>
                  </a:cubicBezTo>
                  <a:cubicBezTo>
                    <a:pt x="0" y="9666"/>
                    <a:pt x="608" y="6839"/>
                    <a:pt x="2159" y="4438"/>
                  </a:cubicBezTo>
                  <a:cubicBezTo>
                    <a:pt x="2341" y="4529"/>
                    <a:pt x="2493" y="4560"/>
                    <a:pt x="2675" y="4621"/>
                  </a:cubicBezTo>
                  <a:cubicBezTo>
                    <a:pt x="4833" y="5320"/>
                    <a:pt x="7113" y="5380"/>
                    <a:pt x="9301" y="4742"/>
                  </a:cubicBezTo>
                  <a:lnTo>
                    <a:pt x="9301" y="4742"/>
                  </a:lnTo>
                  <a:cubicBezTo>
                    <a:pt x="9332" y="4742"/>
                    <a:pt x="9393" y="4742"/>
                    <a:pt x="9423" y="4712"/>
                  </a:cubicBezTo>
                  <a:cubicBezTo>
                    <a:pt x="8238" y="5168"/>
                    <a:pt x="7235" y="5928"/>
                    <a:pt x="6505" y="6931"/>
                  </a:cubicBezTo>
                  <a:cubicBezTo>
                    <a:pt x="5502" y="8329"/>
                    <a:pt x="5107" y="10031"/>
                    <a:pt x="5350" y="11703"/>
                  </a:cubicBezTo>
                  <a:cubicBezTo>
                    <a:pt x="5624" y="13405"/>
                    <a:pt x="6535" y="14894"/>
                    <a:pt x="7934" y="15897"/>
                  </a:cubicBezTo>
                  <a:cubicBezTo>
                    <a:pt x="9301" y="16900"/>
                    <a:pt x="11004" y="17295"/>
                    <a:pt x="12675" y="17022"/>
                  </a:cubicBezTo>
                  <a:cubicBezTo>
                    <a:pt x="14378" y="16748"/>
                    <a:pt x="15867" y="15867"/>
                    <a:pt x="16870" y="14469"/>
                  </a:cubicBezTo>
                  <a:cubicBezTo>
                    <a:pt x="17630" y="13405"/>
                    <a:pt x="18055" y="12159"/>
                    <a:pt x="18086" y="10882"/>
                  </a:cubicBezTo>
                  <a:cubicBezTo>
                    <a:pt x="18086" y="10852"/>
                    <a:pt x="18086" y="10821"/>
                    <a:pt x="18086" y="10791"/>
                  </a:cubicBezTo>
                  <a:lnTo>
                    <a:pt x="18086" y="10791"/>
                  </a:lnTo>
                  <a:cubicBezTo>
                    <a:pt x="18451" y="7751"/>
                    <a:pt x="19666" y="5228"/>
                    <a:pt x="20669" y="3678"/>
                  </a:cubicBezTo>
                  <a:cubicBezTo>
                    <a:pt x="20943" y="3283"/>
                    <a:pt x="21186" y="2918"/>
                    <a:pt x="21399" y="2675"/>
                  </a:cubicBezTo>
                  <a:cubicBezTo>
                    <a:pt x="21825" y="2250"/>
                    <a:pt x="22280" y="1855"/>
                    <a:pt x="22767" y="1490"/>
                  </a:cubicBezTo>
                  <a:cubicBezTo>
                    <a:pt x="23648" y="851"/>
                    <a:pt x="24591" y="365"/>
                    <a:pt x="25563" y="0"/>
                  </a:cubicBezTo>
                  <a:cubicBezTo>
                    <a:pt x="26718" y="1429"/>
                    <a:pt x="28755" y="3374"/>
                    <a:pt x="31521" y="4651"/>
                  </a:cubicBezTo>
                  <a:close/>
                </a:path>
              </a:pathLst>
            </a:custGeom>
            <a:solidFill>
              <a:schemeClr val="accent4"/>
            </a:solidFill>
            <a:ln w="9525" cap="flat" cmpd="sng">
              <a:solidFill>
                <a:schemeClr val="accent4"/>
              </a:solidFill>
              <a:prstDash val="solid"/>
              <a:round/>
              <a:headEnd type="none" w="sm" len="sm"/>
              <a:tailEnd type="none" w="sm" len="sm"/>
            </a:ln>
            <a:effectLst>
              <a:outerShdw blurRad="57150" dist="66675" dir="12240000" algn="bl" rotWithShape="0">
                <a:srgbClr val="000000">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43"/>
          <p:cNvGrpSpPr/>
          <p:nvPr/>
        </p:nvGrpSpPr>
        <p:grpSpPr>
          <a:xfrm>
            <a:off x="2090445" y="1649504"/>
            <a:ext cx="301295" cy="291938"/>
            <a:chOff x="-31889075" y="2658950"/>
            <a:chExt cx="302475" cy="290775"/>
          </a:xfrm>
        </p:grpSpPr>
        <p:sp>
          <p:nvSpPr>
            <p:cNvPr id="310" name="Google Shape;310;p43"/>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43"/>
          <p:cNvGrpSpPr/>
          <p:nvPr/>
        </p:nvGrpSpPr>
        <p:grpSpPr>
          <a:xfrm>
            <a:off x="1203182" y="2150452"/>
            <a:ext cx="291085" cy="293068"/>
            <a:chOff x="-31165250" y="2298675"/>
            <a:chExt cx="292225" cy="291900"/>
          </a:xfrm>
        </p:grpSpPr>
        <p:sp>
          <p:nvSpPr>
            <p:cNvPr id="313" name="Google Shape;313;p43"/>
            <p:cNvSpPr/>
            <p:nvPr/>
          </p:nvSpPr>
          <p:spPr>
            <a:xfrm>
              <a:off x="-31003000" y="2332550"/>
              <a:ext cx="86675" cy="103400"/>
            </a:xfrm>
            <a:custGeom>
              <a:avLst/>
              <a:gdLst/>
              <a:ahLst/>
              <a:cxnLst/>
              <a:rect l="l" t="t" r="r" b="b"/>
              <a:pathLst>
                <a:path w="3467" h="4136" extrusionOk="0">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4" name="Google Shape;314;p43"/>
            <p:cNvSpPr/>
            <p:nvPr/>
          </p:nvSpPr>
          <p:spPr>
            <a:xfrm>
              <a:off x="-31165250" y="2298675"/>
              <a:ext cx="292225" cy="291900"/>
            </a:xfrm>
            <a:custGeom>
              <a:avLst/>
              <a:gdLst/>
              <a:ahLst/>
              <a:cxnLst/>
              <a:rect l="l" t="t" r="r" b="b"/>
              <a:pathLst>
                <a:path w="11689" h="11676" extrusionOk="0">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5" name="Google Shape;315;p43"/>
            <p:cNvSpPr/>
            <p:nvPr/>
          </p:nvSpPr>
          <p:spPr>
            <a:xfrm>
              <a:off x="-31115625" y="2452250"/>
              <a:ext cx="70900" cy="104150"/>
            </a:xfrm>
            <a:custGeom>
              <a:avLst/>
              <a:gdLst/>
              <a:ahLst/>
              <a:cxnLst/>
              <a:rect l="l" t="t" r="r" b="b"/>
              <a:pathLst>
                <a:path w="2836" h="4166" extrusionOk="0">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316" name="Google Shape;316;p43"/>
          <p:cNvGrpSpPr/>
          <p:nvPr/>
        </p:nvGrpSpPr>
        <p:grpSpPr>
          <a:xfrm>
            <a:off x="1541904" y="3326497"/>
            <a:ext cx="298467" cy="302356"/>
            <a:chOff x="-62150375" y="2297875"/>
            <a:chExt cx="314275" cy="315875"/>
          </a:xfrm>
        </p:grpSpPr>
        <p:sp>
          <p:nvSpPr>
            <p:cNvPr id="317" name="Google Shape;317;p43"/>
            <p:cNvSpPr/>
            <p:nvPr/>
          </p:nvSpPr>
          <p:spPr>
            <a:xfrm>
              <a:off x="-61994425" y="2297875"/>
              <a:ext cx="64600" cy="69925"/>
            </a:xfrm>
            <a:custGeom>
              <a:avLst/>
              <a:gdLst/>
              <a:ahLst/>
              <a:cxnLst/>
              <a:rect l="l" t="t" r="r" b="b"/>
              <a:pathLst>
                <a:path w="2584" h="2797" extrusionOk="0">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3"/>
            <p:cNvSpPr/>
            <p:nvPr/>
          </p:nvSpPr>
          <p:spPr>
            <a:xfrm>
              <a:off x="-62150375" y="2338050"/>
              <a:ext cx="314275" cy="275700"/>
            </a:xfrm>
            <a:custGeom>
              <a:avLst/>
              <a:gdLst/>
              <a:ahLst/>
              <a:cxnLst/>
              <a:rect l="l" t="t" r="r" b="b"/>
              <a:pathLst>
                <a:path w="12571" h="11028" extrusionOk="0">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3"/>
            <p:cNvSpPr/>
            <p:nvPr/>
          </p:nvSpPr>
          <p:spPr>
            <a:xfrm>
              <a:off x="-61972375" y="2430200"/>
              <a:ext cx="20500" cy="60675"/>
            </a:xfrm>
            <a:custGeom>
              <a:avLst/>
              <a:gdLst/>
              <a:ahLst/>
              <a:cxnLst/>
              <a:rect l="l" t="t" r="r" b="b"/>
              <a:pathLst>
                <a:path w="820" h="2427" extrusionOk="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3"/>
            <p:cNvSpPr/>
            <p:nvPr/>
          </p:nvSpPr>
          <p:spPr>
            <a:xfrm>
              <a:off x="-61909350" y="2430200"/>
              <a:ext cx="19700" cy="60675"/>
            </a:xfrm>
            <a:custGeom>
              <a:avLst/>
              <a:gdLst/>
              <a:ahLst/>
              <a:cxnLst/>
              <a:rect l="l" t="t" r="r" b="b"/>
              <a:pathLst>
                <a:path w="788" h="2427" extrusionOk="0">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3"/>
            <p:cNvSpPr/>
            <p:nvPr/>
          </p:nvSpPr>
          <p:spPr>
            <a:xfrm>
              <a:off x="-62033800" y="2430200"/>
              <a:ext cx="21275" cy="60675"/>
            </a:xfrm>
            <a:custGeom>
              <a:avLst/>
              <a:gdLst/>
              <a:ahLst/>
              <a:cxnLst/>
              <a:rect l="l" t="t" r="r" b="b"/>
              <a:pathLst>
                <a:path w="851" h="2427" extrusionOk="0">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43"/>
          <p:cNvSpPr/>
          <p:nvPr/>
        </p:nvSpPr>
        <p:spPr>
          <a:xfrm>
            <a:off x="2624249" y="3320176"/>
            <a:ext cx="288406" cy="289185"/>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Komponen</a:t>
            </a:r>
            <a:endParaRPr sz="2600">
              <a:solidFill>
                <a:srgbClr val="3D85C6"/>
              </a:solidFill>
              <a:highlight>
                <a:schemeClr val="dk1"/>
              </a:highlight>
              <a:latin typeface="Roboto Black"/>
              <a:ea typeface="Roboto Black"/>
              <a:cs typeface="Roboto Black"/>
              <a:sym typeface="Roboto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7"/>
        <p:cNvGrpSpPr/>
        <p:nvPr/>
      </p:nvGrpSpPr>
      <p:grpSpPr>
        <a:xfrm>
          <a:off x="0" y="0"/>
          <a:ext cx="0" cy="0"/>
          <a:chOff x="0" y="0"/>
          <a:chExt cx="0" cy="0"/>
        </a:xfrm>
      </p:grpSpPr>
      <p:sp>
        <p:nvSpPr>
          <p:cNvPr id="328" name="Google Shape;328;p44"/>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02 |</a:t>
            </a:r>
            <a:r>
              <a:rPr lang="en" sz="1200" b="1">
                <a:solidFill>
                  <a:schemeClr val="dk1"/>
                </a:solidFill>
                <a:latin typeface="Roboto"/>
                <a:ea typeface="Roboto"/>
                <a:cs typeface="Roboto"/>
                <a:sym typeface="Roboto"/>
              </a:rPr>
              <a:t> Dasar-Dasar Django</a:t>
            </a:r>
            <a:endParaRPr sz="1200">
              <a:solidFill>
                <a:schemeClr val="dk1"/>
              </a:solidFill>
              <a:latin typeface="Roboto Light"/>
              <a:ea typeface="Roboto Light"/>
              <a:cs typeface="Roboto Light"/>
              <a:sym typeface="Roboto Light"/>
            </a:endParaRPr>
          </a:p>
        </p:txBody>
      </p:sp>
      <p:sp>
        <p:nvSpPr>
          <p:cNvPr id="329" name="Google Shape;329;p44"/>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Memulai Django</a:t>
            </a:r>
            <a:endParaRPr sz="2600">
              <a:solidFill>
                <a:srgbClr val="3D85C6"/>
              </a:solidFill>
              <a:highlight>
                <a:schemeClr val="dk1"/>
              </a:highlight>
              <a:latin typeface="Roboto Black"/>
              <a:ea typeface="Roboto Black"/>
              <a:cs typeface="Roboto Black"/>
              <a:sym typeface="Roboto Black"/>
            </a:endParaRPr>
          </a:p>
        </p:txBody>
      </p:sp>
      <p:sp>
        <p:nvSpPr>
          <p:cNvPr id="330" name="Google Shape;330;p44"/>
          <p:cNvSpPr txBox="1"/>
          <p:nvPr/>
        </p:nvSpPr>
        <p:spPr>
          <a:xfrm>
            <a:off x="913600" y="1159525"/>
            <a:ext cx="73305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dk1"/>
                </a:solidFill>
                <a:latin typeface="Cambria"/>
                <a:ea typeface="Cambria"/>
                <a:cs typeface="Cambria"/>
                <a:sym typeface="Cambria"/>
              </a:rPr>
              <a:t>(env_ku) ➜  </a:t>
            </a:r>
            <a:r>
              <a:rPr lang="en">
                <a:solidFill>
                  <a:srgbClr val="0B5394"/>
                </a:solidFill>
                <a:latin typeface="Cambria"/>
                <a:ea typeface="Cambria"/>
                <a:cs typeface="Cambria"/>
                <a:sym typeface="Cambria"/>
              </a:rPr>
              <a:t>Kelas-Django</a:t>
            </a:r>
            <a:r>
              <a:rPr lang="en">
                <a:solidFill>
                  <a:schemeClr val="dk1"/>
                </a:solidFill>
                <a:latin typeface="Cambria"/>
                <a:ea typeface="Cambria"/>
                <a:cs typeface="Cambria"/>
                <a:sym typeface="Cambria"/>
              </a:rPr>
              <a:t> </a:t>
            </a:r>
            <a:r>
              <a:rPr lang="en">
                <a:solidFill>
                  <a:srgbClr val="38761D"/>
                </a:solidFill>
                <a:latin typeface="Cambria"/>
                <a:ea typeface="Cambria"/>
                <a:cs typeface="Cambria"/>
                <a:sym typeface="Cambria"/>
              </a:rPr>
              <a:t>django-admin </a:t>
            </a:r>
            <a:r>
              <a:rPr lang="en">
                <a:solidFill>
                  <a:schemeClr val="dk1"/>
                </a:solidFill>
                <a:latin typeface="Cambria"/>
                <a:ea typeface="Cambria"/>
                <a:cs typeface="Cambria"/>
                <a:sym typeface="Cambria"/>
              </a:rPr>
              <a:t>startproject project_pertama</a:t>
            </a:r>
            <a:endParaRPr sz="1800"/>
          </a:p>
        </p:txBody>
      </p:sp>
      <p:sp>
        <p:nvSpPr>
          <p:cNvPr id="331" name="Google Shape;331;p44"/>
          <p:cNvSpPr txBox="1"/>
          <p:nvPr/>
        </p:nvSpPr>
        <p:spPr>
          <a:xfrm>
            <a:off x="913600" y="1692925"/>
            <a:ext cx="73305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dk1"/>
                </a:solidFill>
                <a:latin typeface="Cambria"/>
                <a:ea typeface="Cambria"/>
                <a:cs typeface="Cambria"/>
                <a:sym typeface="Cambria"/>
              </a:rPr>
              <a:t>(env_ku) ➜  </a:t>
            </a:r>
            <a:r>
              <a:rPr lang="en">
                <a:solidFill>
                  <a:srgbClr val="0B5394"/>
                </a:solidFill>
                <a:latin typeface="Cambria"/>
                <a:ea typeface="Cambria"/>
                <a:cs typeface="Cambria"/>
                <a:sym typeface="Cambria"/>
              </a:rPr>
              <a:t>project_pertama</a:t>
            </a:r>
            <a:r>
              <a:rPr lang="en">
                <a:solidFill>
                  <a:schemeClr val="dk1"/>
                </a:solidFill>
                <a:latin typeface="Cambria"/>
                <a:ea typeface="Cambria"/>
                <a:cs typeface="Cambria"/>
                <a:sym typeface="Cambria"/>
              </a:rPr>
              <a:t> </a:t>
            </a:r>
            <a:r>
              <a:rPr lang="en">
                <a:solidFill>
                  <a:srgbClr val="38761D"/>
                </a:solidFill>
                <a:latin typeface="Cambria"/>
                <a:ea typeface="Cambria"/>
                <a:cs typeface="Cambria"/>
                <a:sym typeface="Cambria"/>
              </a:rPr>
              <a:t>python3 manage.py </a:t>
            </a:r>
            <a:r>
              <a:rPr lang="en">
                <a:solidFill>
                  <a:schemeClr val="dk1"/>
                </a:solidFill>
                <a:latin typeface="Cambria"/>
                <a:ea typeface="Cambria"/>
                <a:cs typeface="Cambria"/>
                <a:sym typeface="Cambria"/>
              </a:rPr>
              <a:t>runserver</a:t>
            </a:r>
            <a:endParaRPr sz="1800"/>
          </a:p>
        </p:txBody>
      </p:sp>
      <p:pic>
        <p:nvPicPr>
          <p:cNvPr id="332" name="Google Shape;332;p44"/>
          <p:cNvPicPr preferRelativeResize="0"/>
          <p:nvPr/>
        </p:nvPicPr>
        <p:blipFill>
          <a:blip r:embed="rId4">
            <a:alphaModFix/>
          </a:blip>
          <a:stretch>
            <a:fillRect/>
          </a:stretch>
        </p:blipFill>
        <p:spPr>
          <a:xfrm>
            <a:off x="1142200" y="2156250"/>
            <a:ext cx="3223063" cy="2593175"/>
          </a:xfrm>
          <a:prstGeom prst="rect">
            <a:avLst/>
          </a:prstGeom>
          <a:noFill/>
          <a:ln>
            <a:noFill/>
          </a:ln>
        </p:spPr>
      </p:pic>
      <p:sp>
        <p:nvSpPr>
          <p:cNvPr id="333" name="Google Shape;333;p44"/>
          <p:cNvSpPr/>
          <p:nvPr/>
        </p:nvSpPr>
        <p:spPr>
          <a:xfrm>
            <a:off x="4419850" y="2571750"/>
            <a:ext cx="4371000" cy="500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ambria"/>
                <a:ea typeface="Cambria"/>
                <a:cs typeface="Cambria"/>
                <a:sym typeface="Cambria"/>
              </a:rPr>
              <a:t>(env_ku) ➜  </a:t>
            </a:r>
            <a:r>
              <a:rPr lang="en">
                <a:solidFill>
                  <a:srgbClr val="0B5394"/>
                </a:solidFill>
                <a:latin typeface="Cambria"/>
                <a:ea typeface="Cambria"/>
                <a:cs typeface="Cambria"/>
                <a:sym typeface="Cambria"/>
              </a:rPr>
              <a:t>project_pertama</a:t>
            </a:r>
            <a:r>
              <a:rPr lang="en">
                <a:solidFill>
                  <a:schemeClr val="dk1"/>
                </a:solidFill>
                <a:latin typeface="Cambria"/>
                <a:ea typeface="Cambria"/>
                <a:cs typeface="Cambria"/>
                <a:sym typeface="Cambria"/>
              </a:rPr>
              <a:t> </a:t>
            </a:r>
            <a:r>
              <a:rPr lang="en">
                <a:solidFill>
                  <a:srgbClr val="38761D"/>
                </a:solidFill>
                <a:latin typeface="Cambria"/>
                <a:ea typeface="Cambria"/>
                <a:cs typeface="Cambria"/>
                <a:sym typeface="Cambria"/>
              </a:rPr>
              <a:t>python3 manage.py </a:t>
            </a:r>
            <a:r>
              <a:rPr lang="en">
                <a:solidFill>
                  <a:schemeClr val="dk1"/>
                </a:solidFill>
                <a:latin typeface="Cambria"/>
                <a:ea typeface="Cambria"/>
                <a:cs typeface="Cambria"/>
                <a:sym typeface="Cambria"/>
              </a:rPr>
              <a:t>migrate</a:t>
            </a:r>
            <a:endParaRPr/>
          </a:p>
        </p:txBody>
      </p:sp>
      <p:sp>
        <p:nvSpPr>
          <p:cNvPr id="334" name="Google Shape;334;p44"/>
          <p:cNvSpPr/>
          <p:nvPr/>
        </p:nvSpPr>
        <p:spPr>
          <a:xfrm>
            <a:off x="4419850" y="3637475"/>
            <a:ext cx="4371000" cy="500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ambria"/>
                <a:ea typeface="Cambria"/>
                <a:cs typeface="Cambria"/>
                <a:sym typeface="Cambria"/>
              </a:rPr>
              <a:t>(env_ku) ➜  </a:t>
            </a:r>
            <a:r>
              <a:rPr lang="en">
                <a:solidFill>
                  <a:srgbClr val="0B5394"/>
                </a:solidFill>
                <a:latin typeface="Cambria"/>
                <a:ea typeface="Cambria"/>
                <a:cs typeface="Cambria"/>
                <a:sym typeface="Cambria"/>
              </a:rPr>
              <a:t>project_pertama</a:t>
            </a:r>
            <a:r>
              <a:rPr lang="en">
                <a:solidFill>
                  <a:schemeClr val="dk1"/>
                </a:solidFill>
                <a:latin typeface="Cambria"/>
                <a:ea typeface="Cambria"/>
                <a:cs typeface="Cambria"/>
                <a:sym typeface="Cambria"/>
              </a:rPr>
              <a:t> </a:t>
            </a:r>
            <a:r>
              <a:rPr lang="en">
                <a:solidFill>
                  <a:srgbClr val="38761D"/>
                </a:solidFill>
                <a:latin typeface="Cambria"/>
                <a:ea typeface="Cambria"/>
                <a:cs typeface="Cambria"/>
                <a:sym typeface="Cambria"/>
              </a:rPr>
              <a:t>python3 manage.py </a:t>
            </a:r>
            <a:r>
              <a:rPr lang="en">
                <a:solidFill>
                  <a:schemeClr val="dk1"/>
                </a:solidFill>
                <a:latin typeface="Cambria"/>
                <a:ea typeface="Cambria"/>
                <a:cs typeface="Cambria"/>
                <a:sym typeface="Cambria"/>
              </a:rPr>
              <a:t>makemigrations </a:t>
            </a:r>
            <a:r>
              <a:rPr lang="en" b="1">
                <a:solidFill>
                  <a:srgbClr val="018790"/>
                </a:solidFill>
                <a:latin typeface="Cambria"/>
                <a:ea typeface="Cambria"/>
                <a:cs typeface="Cambria"/>
                <a:sym typeface="Cambria"/>
              </a:rPr>
              <a:t>nama_model</a:t>
            </a:r>
            <a:endParaRPr b="1">
              <a:solidFill>
                <a:srgbClr val="018790"/>
              </a:solidFill>
            </a:endParaRPr>
          </a:p>
        </p:txBody>
      </p:sp>
      <p:sp>
        <p:nvSpPr>
          <p:cNvPr id="335" name="Google Shape;335;p44"/>
          <p:cNvSpPr txBox="1"/>
          <p:nvPr/>
        </p:nvSpPr>
        <p:spPr>
          <a:xfrm>
            <a:off x="4332193" y="3313481"/>
            <a:ext cx="461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Cambria"/>
                <a:ea typeface="Cambria"/>
                <a:cs typeface="Cambria"/>
                <a:sym typeface="Cambria"/>
              </a:rPr>
              <a:t>Update Model</a:t>
            </a:r>
            <a:endParaRPr sz="1200" b="1">
              <a:latin typeface="Cambria"/>
              <a:ea typeface="Cambria"/>
              <a:cs typeface="Cambria"/>
              <a:sym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9"/>
        <p:cNvGrpSpPr/>
        <p:nvPr/>
      </p:nvGrpSpPr>
      <p:grpSpPr>
        <a:xfrm>
          <a:off x="0" y="0"/>
          <a:ext cx="0" cy="0"/>
          <a:chOff x="0" y="0"/>
          <a:chExt cx="0" cy="0"/>
        </a:xfrm>
      </p:grpSpPr>
      <p:sp>
        <p:nvSpPr>
          <p:cNvPr id="340" name="Google Shape;340;p45"/>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02 |</a:t>
            </a:r>
            <a:r>
              <a:rPr lang="en" sz="1200" b="1">
                <a:solidFill>
                  <a:schemeClr val="dk1"/>
                </a:solidFill>
                <a:latin typeface="Roboto"/>
                <a:ea typeface="Roboto"/>
                <a:cs typeface="Roboto"/>
                <a:sym typeface="Roboto"/>
              </a:rPr>
              <a:t> Dasar-Dasar Django</a:t>
            </a:r>
            <a:endParaRPr sz="1200">
              <a:solidFill>
                <a:schemeClr val="dk1"/>
              </a:solidFill>
              <a:latin typeface="Roboto Light"/>
              <a:ea typeface="Roboto Light"/>
              <a:cs typeface="Roboto Light"/>
              <a:sym typeface="Roboto Light"/>
            </a:endParaRPr>
          </a:p>
        </p:txBody>
      </p:sp>
      <p:sp>
        <p:nvSpPr>
          <p:cNvPr id="341" name="Google Shape;341;p45"/>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Membuat App Django</a:t>
            </a:r>
            <a:endParaRPr sz="2600">
              <a:solidFill>
                <a:srgbClr val="3D85C6"/>
              </a:solidFill>
              <a:highlight>
                <a:schemeClr val="dk1"/>
              </a:highlight>
              <a:latin typeface="Roboto Black"/>
              <a:ea typeface="Roboto Black"/>
              <a:cs typeface="Roboto Black"/>
              <a:sym typeface="Roboto Black"/>
            </a:endParaRPr>
          </a:p>
        </p:txBody>
      </p:sp>
      <p:sp>
        <p:nvSpPr>
          <p:cNvPr id="342" name="Google Shape;342;p45"/>
          <p:cNvSpPr txBox="1"/>
          <p:nvPr/>
        </p:nvSpPr>
        <p:spPr>
          <a:xfrm>
            <a:off x="913600" y="1083325"/>
            <a:ext cx="7330500" cy="43239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chemeClr val="dk1"/>
                </a:solidFill>
                <a:latin typeface="Cambria"/>
                <a:ea typeface="Cambria"/>
                <a:cs typeface="Cambria"/>
                <a:sym typeface="Cambria"/>
              </a:rPr>
              <a:t>(env_ku) ➜  </a:t>
            </a:r>
            <a:r>
              <a:rPr lang="en" dirty="0">
                <a:solidFill>
                  <a:srgbClr val="0B5394"/>
                </a:solidFill>
                <a:latin typeface="Cambria"/>
                <a:ea typeface="Cambria"/>
                <a:cs typeface="Cambria"/>
                <a:sym typeface="Cambria"/>
              </a:rPr>
              <a:t>project_pertama</a:t>
            </a:r>
            <a:r>
              <a:rPr lang="en" dirty="0">
                <a:solidFill>
                  <a:schemeClr val="dk1"/>
                </a:solidFill>
                <a:latin typeface="Cambria"/>
                <a:ea typeface="Cambria"/>
                <a:cs typeface="Cambria"/>
                <a:sym typeface="Cambria"/>
              </a:rPr>
              <a:t> </a:t>
            </a:r>
            <a:r>
              <a:rPr lang="en" dirty="0">
                <a:solidFill>
                  <a:srgbClr val="38761D"/>
                </a:solidFill>
                <a:latin typeface="Cambria"/>
                <a:ea typeface="Cambria"/>
                <a:cs typeface="Cambria"/>
                <a:sym typeface="Cambria"/>
              </a:rPr>
              <a:t>python3 manage.py </a:t>
            </a:r>
            <a:r>
              <a:rPr lang="en" dirty="0">
                <a:solidFill>
                  <a:schemeClr val="dk1"/>
                </a:solidFill>
                <a:latin typeface="Cambria"/>
                <a:ea typeface="Cambria"/>
                <a:cs typeface="Cambria"/>
                <a:sym typeface="Cambria"/>
              </a:rPr>
              <a:t>start</a:t>
            </a:r>
            <a:r>
              <a:rPr lang="en-ID" dirty="0">
                <a:solidFill>
                  <a:schemeClr val="dk1"/>
                </a:solidFill>
                <a:latin typeface="Cambria"/>
                <a:ea typeface="Cambria"/>
                <a:cs typeface="Cambria"/>
                <a:sym typeface="Cambria"/>
              </a:rPr>
              <a:t>ap</a:t>
            </a:r>
            <a:r>
              <a:rPr lang="en" dirty="0">
                <a:solidFill>
                  <a:schemeClr val="dk1"/>
                </a:solidFill>
                <a:latin typeface="Cambria"/>
                <a:ea typeface="Cambria"/>
                <a:cs typeface="Cambria"/>
                <a:sym typeface="Cambria"/>
              </a:rPr>
              <a:t>p pengguna</a:t>
            </a:r>
            <a:endParaRPr dirty="0">
              <a:solidFill>
                <a:srgbClr val="0B5394"/>
              </a:solidFill>
              <a:latin typeface="Cambria"/>
              <a:ea typeface="Cambria"/>
              <a:cs typeface="Cambria"/>
              <a:sym typeface="Cambria"/>
            </a:endParaRPr>
          </a:p>
        </p:txBody>
      </p:sp>
      <p:sp>
        <p:nvSpPr>
          <p:cNvPr id="343" name="Google Shape;343;p45"/>
          <p:cNvSpPr txBox="1"/>
          <p:nvPr/>
        </p:nvSpPr>
        <p:spPr>
          <a:xfrm>
            <a:off x="2327551" y="1547450"/>
            <a:ext cx="4409700" cy="3469500"/>
          </a:xfrm>
          <a:prstGeom prst="rect">
            <a:avLst/>
          </a:prstGeom>
          <a:solidFill>
            <a:srgbClr val="F3F3F3"/>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chemeClr val="dk1"/>
                </a:solidFill>
                <a:latin typeface="Cambria"/>
                <a:ea typeface="Cambria"/>
                <a:cs typeface="Cambria"/>
                <a:sym typeface="Cambria"/>
              </a:rPr>
              <a:t>project_pertama</a:t>
            </a:r>
            <a:endParaRPr sz="11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100">
                <a:solidFill>
                  <a:schemeClr val="dk1"/>
                </a:solidFill>
                <a:latin typeface="Cambria"/>
                <a:ea typeface="Cambria"/>
                <a:cs typeface="Cambria"/>
                <a:sym typeface="Cambria"/>
              </a:rPr>
              <a:t>	manage.py</a:t>
            </a:r>
            <a:endParaRPr sz="11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100">
                <a:solidFill>
                  <a:schemeClr val="dk1"/>
                </a:solidFill>
                <a:latin typeface="Cambria"/>
                <a:ea typeface="Cambria"/>
                <a:cs typeface="Cambria"/>
                <a:sym typeface="Cambria"/>
              </a:rPr>
              <a:t>	project_pertama</a:t>
            </a:r>
            <a:endParaRPr sz="11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100">
                <a:solidFill>
                  <a:schemeClr val="dk1"/>
                </a:solidFill>
                <a:latin typeface="Cambria"/>
                <a:ea typeface="Cambria"/>
                <a:cs typeface="Cambria"/>
                <a:sym typeface="Cambria"/>
              </a:rPr>
              <a:t>		__init__.py</a:t>
            </a:r>
            <a:endParaRPr sz="11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100">
                <a:solidFill>
                  <a:schemeClr val="dk1"/>
                </a:solidFill>
                <a:latin typeface="Cambria"/>
                <a:ea typeface="Cambria"/>
                <a:cs typeface="Cambria"/>
                <a:sym typeface="Cambria"/>
              </a:rPr>
              <a:t>		asgi.py</a:t>
            </a:r>
            <a:endParaRPr sz="11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100">
                <a:solidFill>
                  <a:schemeClr val="dk1"/>
                </a:solidFill>
                <a:latin typeface="Cambria"/>
                <a:ea typeface="Cambria"/>
                <a:cs typeface="Cambria"/>
                <a:sym typeface="Cambria"/>
              </a:rPr>
              <a:t>		settings.py</a:t>
            </a:r>
            <a:endParaRPr sz="11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100">
                <a:solidFill>
                  <a:schemeClr val="dk1"/>
                </a:solidFill>
                <a:latin typeface="Cambria"/>
                <a:ea typeface="Cambria"/>
                <a:cs typeface="Cambria"/>
                <a:sym typeface="Cambria"/>
              </a:rPr>
              <a:t>		urls.py</a:t>
            </a:r>
            <a:endParaRPr sz="11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100">
                <a:solidFill>
                  <a:schemeClr val="dk1"/>
                </a:solidFill>
                <a:latin typeface="Cambria"/>
                <a:ea typeface="Cambria"/>
                <a:cs typeface="Cambria"/>
                <a:sym typeface="Cambria"/>
              </a:rPr>
              <a:t>		Wsgi.py</a:t>
            </a:r>
            <a:endParaRPr sz="11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100">
                <a:solidFill>
                  <a:schemeClr val="dk1"/>
                </a:solidFill>
                <a:latin typeface="Cambria"/>
                <a:ea typeface="Cambria"/>
                <a:cs typeface="Cambria"/>
                <a:sym typeface="Cambria"/>
              </a:rPr>
              <a:t>	pengguna</a:t>
            </a:r>
            <a:endParaRPr sz="11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100">
                <a:solidFill>
                  <a:schemeClr val="dk1"/>
                </a:solidFill>
                <a:latin typeface="Cambria"/>
                <a:ea typeface="Cambria"/>
                <a:cs typeface="Cambria"/>
                <a:sym typeface="Cambria"/>
              </a:rPr>
              <a:t>		__init__.py</a:t>
            </a:r>
            <a:endParaRPr sz="11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100">
                <a:solidFill>
                  <a:schemeClr val="dk1"/>
                </a:solidFill>
                <a:latin typeface="Cambria"/>
                <a:ea typeface="Cambria"/>
                <a:cs typeface="Cambria"/>
                <a:sym typeface="Cambria"/>
              </a:rPr>
              <a:t>		views.py</a:t>
            </a:r>
            <a:endParaRPr sz="11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100">
                <a:solidFill>
                  <a:schemeClr val="dk1"/>
                </a:solidFill>
                <a:latin typeface="Cambria"/>
                <a:ea typeface="Cambria"/>
                <a:cs typeface="Cambria"/>
                <a:sym typeface="Cambria"/>
              </a:rPr>
              <a:t>		admin.py</a:t>
            </a:r>
            <a:endParaRPr sz="11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100">
                <a:solidFill>
                  <a:schemeClr val="dk1"/>
                </a:solidFill>
                <a:latin typeface="Cambria"/>
                <a:ea typeface="Cambria"/>
                <a:cs typeface="Cambria"/>
                <a:sym typeface="Cambria"/>
              </a:rPr>
              <a:t>		apps.py</a:t>
            </a:r>
            <a:endParaRPr sz="11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100">
                <a:solidFill>
                  <a:schemeClr val="dk1"/>
                </a:solidFill>
                <a:latin typeface="Cambria"/>
                <a:ea typeface="Cambria"/>
                <a:cs typeface="Cambria"/>
                <a:sym typeface="Cambria"/>
              </a:rPr>
              <a:t>		models.py</a:t>
            </a:r>
            <a:endParaRPr sz="11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100">
                <a:solidFill>
                  <a:schemeClr val="dk1"/>
                </a:solidFill>
                <a:latin typeface="Cambria"/>
                <a:ea typeface="Cambria"/>
                <a:cs typeface="Cambria"/>
                <a:sym typeface="Cambria"/>
              </a:rPr>
              <a:t>		tests.py</a:t>
            </a:r>
            <a:endParaRPr sz="11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100">
                <a:solidFill>
                  <a:schemeClr val="dk1"/>
                </a:solidFill>
                <a:latin typeface="Cambria"/>
                <a:ea typeface="Cambria"/>
                <a:cs typeface="Cambria"/>
                <a:sym typeface="Cambria"/>
              </a:rPr>
              <a:t>		migrations</a:t>
            </a:r>
            <a:endParaRPr sz="11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100">
                <a:solidFill>
                  <a:schemeClr val="dk1"/>
                </a:solidFill>
                <a:latin typeface="Cambria"/>
                <a:ea typeface="Cambria"/>
                <a:cs typeface="Cambria"/>
                <a:sym typeface="Cambria"/>
              </a:rPr>
              <a:t>			__init__.py</a:t>
            </a:r>
            <a:endParaRPr sz="1100">
              <a:solidFill>
                <a:schemeClr val="dk1"/>
              </a:solidFill>
              <a:latin typeface="Cambria"/>
              <a:ea typeface="Cambria"/>
              <a:cs typeface="Cambria"/>
              <a:sym typeface="Cambr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7"/>
        <p:cNvGrpSpPr/>
        <p:nvPr/>
      </p:nvGrpSpPr>
      <p:grpSpPr>
        <a:xfrm>
          <a:off x="0" y="0"/>
          <a:ext cx="0" cy="0"/>
          <a:chOff x="0" y="0"/>
          <a:chExt cx="0" cy="0"/>
        </a:xfrm>
      </p:grpSpPr>
      <p:sp>
        <p:nvSpPr>
          <p:cNvPr id="348" name="Google Shape;348;p46"/>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02 |</a:t>
            </a:r>
            <a:r>
              <a:rPr lang="en" sz="1200" b="1">
                <a:solidFill>
                  <a:schemeClr val="dk1"/>
                </a:solidFill>
                <a:latin typeface="Roboto"/>
                <a:ea typeface="Roboto"/>
                <a:cs typeface="Roboto"/>
                <a:sym typeface="Roboto"/>
              </a:rPr>
              <a:t> Dasar-Dasar Django</a:t>
            </a:r>
            <a:endParaRPr sz="1200" b="1">
              <a:solidFill>
                <a:schemeClr val="dk1"/>
              </a:solidFill>
              <a:latin typeface="Roboto"/>
              <a:ea typeface="Roboto"/>
              <a:cs typeface="Roboto"/>
              <a:sym typeface="Roboto"/>
            </a:endParaRPr>
          </a:p>
        </p:txBody>
      </p:sp>
      <p:sp>
        <p:nvSpPr>
          <p:cNvPr id="349" name="Google Shape;349;p46"/>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Pegembangan Aplikasi Web</a:t>
            </a:r>
            <a:endParaRPr sz="2600">
              <a:solidFill>
                <a:srgbClr val="3D85C6"/>
              </a:solidFill>
              <a:highlight>
                <a:schemeClr val="dk1"/>
              </a:highlight>
              <a:latin typeface="Roboto Black"/>
              <a:ea typeface="Roboto Black"/>
              <a:cs typeface="Roboto Black"/>
              <a:sym typeface="Roboto Black"/>
            </a:endParaRPr>
          </a:p>
        </p:txBody>
      </p:sp>
      <p:sp>
        <p:nvSpPr>
          <p:cNvPr id="350" name="Google Shape;350;p46"/>
          <p:cNvSpPr txBox="1"/>
          <p:nvPr/>
        </p:nvSpPr>
        <p:spPr>
          <a:xfrm>
            <a:off x="675750" y="1131425"/>
            <a:ext cx="3957000" cy="1395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Django Authentication App</a:t>
            </a:r>
            <a:endParaRPr sz="1200">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100">
                <a:solidFill>
                  <a:schemeClr val="dk1"/>
                </a:solidFill>
                <a:latin typeface="Lato Light"/>
                <a:ea typeface="Lato Light"/>
                <a:cs typeface="Lato Light"/>
                <a:sym typeface="Lato Light"/>
              </a:rPr>
              <a:t>App ini digunakan untuk mengelola proses otentikasi dan otorisasi pengguna dalam aplikasi web Django.</a:t>
            </a:r>
            <a:endParaRPr sz="1100">
              <a:solidFill>
                <a:schemeClr val="dk1"/>
              </a:solidFill>
              <a:latin typeface="Lato Light"/>
              <a:ea typeface="Lato Light"/>
              <a:cs typeface="Lato Light"/>
              <a:sym typeface="Lato Light"/>
            </a:endParaRPr>
          </a:p>
        </p:txBody>
      </p:sp>
      <p:sp>
        <p:nvSpPr>
          <p:cNvPr id="351" name="Google Shape;351;p46"/>
          <p:cNvSpPr txBox="1"/>
          <p:nvPr/>
        </p:nvSpPr>
        <p:spPr>
          <a:xfrm>
            <a:off x="700950" y="2314869"/>
            <a:ext cx="3906600" cy="1186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Django Admin App</a:t>
            </a:r>
            <a:endParaRPr sz="1200">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100">
                <a:solidFill>
                  <a:schemeClr val="dk1"/>
                </a:solidFill>
                <a:latin typeface="Lato Light"/>
                <a:ea typeface="Lato Light"/>
                <a:cs typeface="Lato Light"/>
                <a:sym typeface="Lato Light"/>
              </a:rPr>
              <a:t>App ini digunakan untuk mengelola dan memodifikasi data dalam database dari halaman admin Django.</a:t>
            </a:r>
            <a:endParaRPr sz="1100">
              <a:solidFill>
                <a:schemeClr val="dk1"/>
              </a:solidFill>
              <a:latin typeface="Lato Light"/>
              <a:ea typeface="Lato Light"/>
              <a:cs typeface="Lato Light"/>
              <a:sym typeface="Lato Light"/>
            </a:endParaRPr>
          </a:p>
          <a:p>
            <a:pPr marL="0" lvl="0" indent="0" algn="l" rtl="0">
              <a:spcBef>
                <a:spcPts val="600"/>
              </a:spcBef>
              <a:spcAft>
                <a:spcPts val="0"/>
              </a:spcAft>
              <a:buNone/>
            </a:pPr>
            <a:endParaRPr sz="1100">
              <a:solidFill>
                <a:schemeClr val="dk1"/>
              </a:solidFill>
              <a:latin typeface="Lato Light"/>
              <a:ea typeface="Lato Light"/>
              <a:cs typeface="Lato Light"/>
              <a:sym typeface="Lato Light"/>
            </a:endParaRPr>
          </a:p>
        </p:txBody>
      </p:sp>
      <p:sp>
        <p:nvSpPr>
          <p:cNvPr id="352" name="Google Shape;352;p46"/>
          <p:cNvSpPr txBox="1"/>
          <p:nvPr/>
        </p:nvSpPr>
        <p:spPr>
          <a:xfrm>
            <a:off x="4800643" y="1091525"/>
            <a:ext cx="3741300" cy="13224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Django REST Framework</a:t>
            </a:r>
            <a:endParaRPr sz="1200">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100">
                <a:solidFill>
                  <a:schemeClr val="dk1"/>
                </a:solidFill>
                <a:latin typeface="Lato Light"/>
                <a:ea typeface="Lato Light"/>
                <a:cs typeface="Lato Light"/>
                <a:sym typeface="Lato Light"/>
              </a:rPr>
              <a:t>App ini digunakan untuk membuat API RESTful yang dapat digunakan oleh aplikasi lain untuk mengakses data pada aplikasi web Django.</a:t>
            </a:r>
            <a:endParaRPr sz="1200">
              <a:solidFill>
                <a:schemeClr val="dk1"/>
              </a:solidFill>
              <a:latin typeface="Lato Light"/>
              <a:ea typeface="Lato Light"/>
              <a:cs typeface="Lato Light"/>
              <a:sym typeface="Lato Light"/>
            </a:endParaRPr>
          </a:p>
        </p:txBody>
      </p:sp>
      <p:sp>
        <p:nvSpPr>
          <p:cNvPr id="353" name="Google Shape;353;p46"/>
          <p:cNvSpPr txBox="1"/>
          <p:nvPr/>
        </p:nvSpPr>
        <p:spPr>
          <a:xfrm>
            <a:off x="4815750" y="2314869"/>
            <a:ext cx="3906600" cy="1186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Django File Management App</a:t>
            </a:r>
            <a:endParaRPr sz="1200">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100">
                <a:solidFill>
                  <a:schemeClr val="dk1"/>
                </a:solidFill>
                <a:latin typeface="Lato Light"/>
                <a:ea typeface="Lato Light"/>
                <a:cs typeface="Lato Light"/>
                <a:sym typeface="Lato Light"/>
              </a:rPr>
              <a:t>App ini digunakan untuk mengelola dan memproses file yang diunggah oleh pengguna pada aplikasi web Django.</a:t>
            </a:r>
            <a:endParaRPr sz="1100">
              <a:solidFill>
                <a:schemeClr val="dk1"/>
              </a:solidFill>
              <a:latin typeface="Lato Light"/>
              <a:ea typeface="Lato Light"/>
              <a:cs typeface="Lato Light"/>
              <a:sym typeface="Lato Light"/>
            </a:endParaRPr>
          </a:p>
          <a:p>
            <a:pPr marL="0" lvl="0" indent="0" algn="l" rtl="0">
              <a:spcBef>
                <a:spcPts val="600"/>
              </a:spcBef>
              <a:spcAft>
                <a:spcPts val="0"/>
              </a:spcAft>
              <a:buNone/>
            </a:pPr>
            <a:endParaRPr sz="1100">
              <a:solidFill>
                <a:schemeClr val="dk1"/>
              </a:solidFill>
              <a:latin typeface="Lato Light"/>
              <a:ea typeface="Lato Light"/>
              <a:cs typeface="Lato Light"/>
              <a:sym typeface="La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7"/>
        <p:cNvGrpSpPr/>
        <p:nvPr/>
      </p:nvGrpSpPr>
      <p:grpSpPr>
        <a:xfrm>
          <a:off x="0" y="0"/>
          <a:ext cx="0" cy="0"/>
          <a:chOff x="0" y="0"/>
          <a:chExt cx="0" cy="0"/>
        </a:xfrm>
      </p:grpSpPr>
      <p:sp>
        <p:nvSpPr>
          <p:cNvPr id="358" name="Google Shape;358;p47"/>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02 |</a:t>
            </a:r>
            <a:r>
              <a:rPr lang="en" sz="1200" b="1">
                <a:solidFill>
                  <a:schemeClr val="dk1"/>
                </a:solidFill>
                <a:latin typeface="Roboto"/>
                <a:ea typeface="Roboto"/>
                <a:cs typeface="Roboto"/>
                <a:sym typeface="Roboto"/>
              </a:rPr>
              <a:t> Dasar-Dasar Django</a:t>
            </a:r>
            <a:endParaRPr sz="1200">
              <a:solidFill>
                <a:schemeClr val="dk1"/>
              </a:solidFill>
              <a:latin typeface="Roboto Light"/>
              <a:ea typeface="Roboto Light"/>
              <a:cs typeface="Roboto Light"/>
              <a:sym typeface="Roboto Light"/>
            </a:endParaRPr>
          </a:p>
        </p:txBody>
      </p:sp>
      <p:sp>
        <p:nvSpPr>
          <p:cNvPr id="359" name="Google Shape;359;p47"/>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Django Settings</a:t>
            </a:r>
            <a:endParaRPr sz="2600">
              <a:solidFill>
                <a:srgbClr val="3D85C6"/>
              </a:solidFill>
              <a:highlight>
                <a:schemeClr val="dk1"/>
              </a:highlight>
              <a:latin typeface="Roboto Black"/>
              <a:ea typeface="Roboto Black"/>
              <a:cs typeface="Roboto Black"/>
              <a:sym typeface="Roboto Black"/>
            </a:endParaRPr>
          </a:p>
        </p:txBody>
      </p:sp>
      <p:pic>
        <p:nvPicPr>
          <p:cNvPr id="360" name="Google Shape;360;p47"/>
          <p:cNvPicPr preferRelativeResize="0"/>
          <p:nvPr/>
        </p:nvPicPr>
        <p:blipFill>
          <a:blip r:embed="rId4">
            <a:alphaModFix/>
          </a:blip>
          <a:stretch>
            <a:fillRect/>
          </a:stretch>
        </p:blipFill>
        <p:spPr>
          <a:xfrm>
            <a:off x="1804115" y="928325"/>
            <a:ext cx="5535775" cy="3812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4"/>
        <p:cNvGrpSpPr/>
        <p:nvPr/>
      </p:nvGrpSpPr>
      <p:grpSpPr>
        <a:xfrm>
          <a:off x="0" y="0"/>
          <a:ext cx="0" cy="0"/>
          <a:chOff x="0" y="0"/>
          <a:chExt cx="0" cy="0"/>
        </a:xfrm>
      </p:grpSpPr>
      <p:sp>
        <p:nvSpPr>
          <p:cNvPr id="365" name="Google Shape;365;p48"/>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02 |</a:t>
            </a:r>
            <a:r>
              <a:rPr lang="en" sz="1200" b="1">
                <a:solidFill>
                  <a:schemeClr val="dk1"/>
                </a:solidFill>
                <a:latin typeface="Roboto"/>
                <a:ea typeface="Roboto"/>
                <a:cs typeface="Roboto"/>
                <a:sym typeface="Roboto"/>
              </a:rPr>
              <a:t> Dasar-Dasar Django</a:t>
            </a:r>
            <a:endParaRPr sz="1200">
              <a:solidFill>
                <a:schemeClr val="dk1"/>
              </a:solidFill>
              <a:latin typeface="Roboto Light"/>
              <a:ea typeface="Roboto Light"/>
              <a:cs typeface="Roboto Light"/>
              <a:sym typeface="Roboto Light"/>
            </a:endParaRPr>
          </a:p>
        </p:txBody>
      </p:sp>
      <p:sp>
        <p:nvSpPr>
          <p:cNvPr id="366" name="Google Shape;366;p48"/>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Struktur Proyek Django</a:t>
            </a:r>
            <a:endParaRPr sz="2600">
              <a:solidFill>
                <a:srgbClr val="3D85C6"/>
              </a:solidFill>
              <a:highlight>
                <a:schemeClr val="dk1"/>
              </a:highlight>
              <a:latin typeface="Roboto Black"/>
              <a:ea typeface="Roboto Black"/>
              <a:cs typeface="Roboto Black"/>
              <a:sym typeface="Roboto Black"/>
            </a:endParaRPr>
          </a:p>
        </p:txBody>
      </p:sp>
      <p:sp>
        <p:nvSpPr>
          <p:cNvPr id="367" name="Google Shape;367;p48"/>
          <p:cNvSpPr txBox="1"/>
          <p:nvPr/>
        </p:nvSpPr>
        <p:spPr>
          <a:xfrm>
            <a:off x="615000" y="1033650"/>
            <a:ext cx="3957000" cy="1287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lvl="0">
              <a:spcBef>
                <a:spcPts val="600"/>
              </a:spcBef>
            </a:pPr>
            <a:r>
              <a:rPr lang="en" sz="1000" dirty="0">
                <a:solidFill>
                  <a:srgbClr val="4A5C65"/>
                </a:solidFill>
                <a:latin typeface="Cambria"/>
                <a:ea typeface="Cambria"/>
                <a:cs typeface="Cambria"/>
                <a:sym typeface="Cambria"/>
              </a:rPr>
              <a:t># pengguna -&gt; </a:t>
            </a:r>
            <a:r>
              <a:rPr lang="en-ID" sz="1000" dirty="0">
                <a:solidFill>
                  <a:srgbClr val="4A5C65"/>
                </a:solidFill>
                <a:latin typeface="Cambria"/>
                <a:ea typeface="Cambria"/>
                <a:cs typeface="Cambria"/>
                <a:sym typeface="Cambria"/>
              </a:rPr>
              <a:t>v</a:t>
            </a:r>
            <a:r>
              <a:rPr lang="en" sz="1000" dirty="0">
                <a:solidFill>
                  <a:srgbClr val="4A5C65"/>
                </a:solidFill>
                <a:latin typeface="Cambria"/>
                <a:ea typeface="Cambria"/>
                <a:cs typeface="Cambria"/>
                <a:sym typeface="Cambria"/>
              </a:rPr>
              <a:t>iew</a:t>
            </a:r>
            <a:r>
              <a:rPr lang="en-ID" sz="1000" dirty="0">
                <a:solidFill>
                  <a:srgbClr val="4A5C65"/>
                </a:solidFill>
                <a:latin typeface="Cambria"/>
                <a:ea typeface="Cambria"/>
                <a:cs typeface="Cambria"/>
                <a:sym typeface="Cambria"/>
              </a:rPr>
              <a:t>s</a:t>
            </a:r>
            <a:r>
              <a:rPr lang="en" sz="1000" dirty="0">
                <a:solidFill>
                  <a:srgbClr val="4A5C65"/>
                </a:solidFill>
                <a:latin typeface="Cambria"/>
                <a:ea typeface="Cambria"/>
                <a:cs typeface="Cambria"/>
                <a:sym typeface="Cambria"/>
              </a:rPr>
              <a:t>.py</a:t>
            </a:r>
            <a:endParaRPr sz="1000" dirty="0">
              <a:solidFill>
                <a:srgbClr val="4A5C65"/>
              </a:solidFill>
              <a:latin typeface="Cambria"/>
              <a:ea typeface="Cambria"/>
              <a:cs typeface="Cambria"/>
              <a:sym typeface="Cambria"/>
            </a:endParaRPr>
          </a:p>
          <a:p>
            <a:pPr marL="0" lvl="0" indent="0" algn="l" rtl="0">
              <a:lnSpc>
                <a:spcPct val="115000"/>
              </a:lnSpc>
              <a:spcBef>
                <a:spcPts val="0"/>
              </a:spcBef>
              <a:spcAft>
                <a:spcPts val="0"/>
              </a:spcAft>
              <a:buClr>
                <a:schemeClr val="dk1"/>
              </a:buClr>
              <a:buSzPts val="1100"/>
              <a:buFont typeface="Arial"/>
              <a:buNone/>
            </a:pPr>
            <a:r>
              <a:rPr lang="en" sz="1000" b="1" dirty="0">
                <a:solidFill>
                  <a:srgbClr val="9900FF"/>
                </a:solidFill>
                <a:latin typeface="Cambria"/>
                <a:ea typeface="Cambria"/>
                <a:cs typeface="Cambria"/>
                <a:sym typeface="Cambria"/>
              </a:rPr>
              <a:t>from</a:t>
            </a:r>
            <a:r>
              <a:rPr lang="en" sz="1000" b="1" dirty="0">
                <a:solidFill>
                  <a:schemeClr val="dk1"/>
                </a:solidFill>
                <a:latin typeface="Cambria"/>
                <a:ea typeface="Cambria"/>
                <a:cs typeface="Cambria"/>
                <a:sym typeface="Cambria"/>
              </a:rPr>
              <a:t> django.shortcuts </a:t>
            </a:r>
            <a:r>
              <a:rPr lang="en" sz="1000" b="1" dirty="0">
                <a:solidFill>
                  <a:srgbClr val="9900FF"/>
                </a:solidFill>
                <a:latin typeface="Cambria"/>
                <a:ea typeface="Cambria"/>
                <a:cs typeface="Cambria"/>
                <a:sym typeface="Cambria"/>
              </a:rPr>
              <a:t>import</a:t>
            </a:r>
            <a:r>
              <a:rPr lang="en" sz="1000" b="1" dirty="0">
                <a:solidFill>
                  <a:schemeClr val="dk1"/>
                </a:solidFill>
                <a:latin typeface="Cambria"/>
                <a:ea typeface="Cambria"/>
                <a:cs typeface="Cambria"/>
                <a:sym typeface="Cambria"/>
              </a:rPr>
              <a:t> render</a:t>
            </a:r>
            <a:endParaRPr sz="1000" b="1" dirty="0">
              <a:solidFill>
                <a:schemeClr val="dk1"/>
              </a:solidFill>
              <a:latin typeface="Cambria"/>
              <a:ea typeface="Cambria"/>
              <a:cs typeface="Cambria"/>
              <a:sym typeface="Cambria"/>
            </a:endParaRPr>
          </a:p>
          <a:p>
            <a:pPr marL="0" lvl="0" indent="0" algn="l" rtl="0">
              <a:lnSpc>
                <a:spcPct val="115000"/>
              </a:lnSpc>
              <a:spcBef>
                <a:spcPts val="0"/>
              </a:spcBef>
              <a:spcAft>
                <a:spcPts val="0"/>
              </a:spcAft>
              <a:buClr>
                <a:schemeClr val="dk1"/>
              </a:buClr>
              <a:buSzPts val="1100"/>
              <a:buFont typeface="Arial"/>
              <a:buNone/>
            </a:pPr>
            <a:r>
              <a:rPr lang="en" sz="1000" b="1" dirty="0">
                <a:solidFill>
                  <a:srgbClr val="9900FF"/>
                </a:solidFill>
                <a:latin typeface="Cambria"/>
                <a:ea typeface="Cambria"/>
                <a:cs typeface="Cambria"/>
                <a:sym typeface="Cambria"/>
              </a:rPr>
              <a:t>from</a:t>
            </a:r>
            <a:r>
              <a:rPr lang="en" sz="1000" b="1" dirty="0">
                <a:solidFill>
                  <a:schemeClr val="dk1"/>
                </a:solidFill>
                <a:latin typeface="Cambria"/>
                <a:ea typeface="Cambria"/>
                <a:cs typeface="Cambria"/>
                <a:sym typeface="Cambria"/>
              </a:rPr>
              <a:t> django.http </a:t>
            </a:r>
            <a:r>
              <a:rPr lang="en" sz="1000" b="1" dirty="0">
                <a:solidFill>
                  <a:srgbClr val="9900FF"/>
                </a:solidFill>
                <a:latin typeface="Cambria"/>
                <a:ea typeface="Cambria"/>
                <a:cs typeface="Cambria"/>
                <a:sym typeface="Cambria"/>
              </a:rPr>
              <a:t>import</a:t>
            </a:r>
            <a:r>
              <a:rPr lang="en" sz="1000" b="1" dirty="0">
                <a:solidFill>
                  <a:schemeClr val="dk1"/>
                </a:solidFill>
                <a:latin typeface="Cambria"/>
                <a:ea typeface="Cambria"/>
                <a:cs typeface="Cambria"/>
                <a:sym typeface="Cambria"/>
              </a:rPr>
              <a:t> HttpResponse</a:t>
            </a:r>
            <a:endParaRPr sz="1000" b="1" dirty="0">
              <a:solidFill>
                <a:schemeClr val="dk1"/>
              </a:solidFill>
              <a:latin typeface="Cambria"/>
              <a:ea typeface="Cambria"/>
              <a:cs typeface="Cambria"/>
              <a:sym typeface="Cambria"/>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Clr>
                <a:schemeClr val="dk1"/>
              </a:buClr>
              <a:buSzPts val="1100"/>
              <a:buFont typeface="Arial"/>
              <a:buNone/>
            </a:pPr>
            <a:r>
              <a:rPr lang="en" sz="1000" b="1" dirty="0">
                <a:solidFill>
                  <a:srgbClr val="9900FF"/>
                </a:solidFill>
                <a:latin typeface="Cambria"/>
                <a:ea typeface="Cambria"/>
                <a:cs typeface="Cambria"/>
                <a:sym typeface="Cambria"/>
              </a:rPr>
              <a:t>def</a:t>
            </a:r>
            <a:r>
              <a:rPr lang="en" sz="1000" dirty="0">
                <a:solidFill>
                  <a:schemeClr val="dk1"/>
                </a:solidFill>
                <a:latin typeface="Cambria"/>
                <a:ea typeface="Cambria"/>
                <a:cs typeface="Cambria"/>
                <a:sym typeface="Cambria"/>
              </a:rPr>
              <a:t> </a:t>
            </a:r>
            <a:r>
              <a:rPr lang="en" sz="1000" dirty="0">
                <a:solidFill>
                  <a:srgbClr val="7F6000"/>
                </a:solidFill>
                <a:latin typeface="Cambria"/>
                <a:ea typeface="Cambria"/>
                <a:cs typeface="Cambria"/>
                <a:sym typeface="Cambria"/>
              </a:rPr>
              <a:t>pengguna</a:t>
            </a:r>
            <a:r>
              <a:rPr lang="en" sz="1000" dirty="0">
                <a:solidFill>
                  <a:schemeClr val="dk1"/>
                </a:solidFill>
                <a:latin typeface="Cambria"/>
                <a:ea typeface="Cambria"/>
                <a:cs typeface="Cambria"/>
                <a:sym typeface="Cambria"/>
              </a:rPr>
              <a:t>(request):</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latin typeface="Cambria"/>
                <a:ea typeface="Cambria"/>
                <a:cs typeface="Cambria"/>
                <a:sym typeface="Cambria"/>
              </a:rPr>
              <a:t>    </a:t>
            </a:r>
            <a:r>
              <a:rPr lang="en" sz="1000" b="1" dirty="0">
                <a:solidFill>
                  <a:srgbClr val="9900FF"/>
                </a:solidFill>
                <a:latin typeface="Cambria"/>
                <a:ea typeface="Cambria"/>
                <a:cs typeface="Cambria"/>
                <a:sym typeface="Cambria"/>
              </a:rPr>
              <a:t>return</a:t>
            </a:r>
            <a:r>
              <a:rPr lang="en" sz="1000" dirty="0">
                <a:solidFill>
                  <a:schemeClr val="dk1"/>
                </a:solidFill>
                <a:latin typeface="Cambria"/>
                <a:ea typeface="Cambria"/>
                <a:cs typeface="Cambria"/>
                <a:sym typeface="Cambria"/>
              </a:rPr>
              <a:t> HttpResponse("</a:t>
            </a:r>
            <a:r>
              <a:rPr lang="en" sz="1000" dirty="0">
                <a:solidFill>
                  <a:srgbClr val="1C4587"/>
                </a:solidFill>
                <a:latin typeface="Cambria"/>
                <a:ea typeface="Cambria"/>
                <a:cs typeface="Cambria"/>
                <a:sym typeface="Cambria"/>
              </a:rPr>
              <a:t>Selamat Datang Pengguna</a:t>
            </a:r>
            <a:r>
              <a:rPr lang="en" sz="1000" dirty="0">
                <a:solidFill>
                  <a:schemeClr val="dk1"/>
                </a:solidFill>
                <a:latin typeface="Cambria"/>
                <a:ea typeface="Cambria"/>
                <a:cs typeface="Cambria"/>
                <a:sym typeface="Cambria"/>
              </a:rPr>
              <a:t>")</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latin typeface="Cambria"/>
              <a:ea typeface="Cambria"/>
              <a:cs typeface="Cambria"/>
              <a:sym typeface="Cambria"/>
            </a:endParaRPr>
          </a:p>
          <a:p>
            <a:pPr marL="0" lvl="0" indent="0" algn="l" rtl="0">
              <a:spcBef>
                <a:spcPts val="600"/>
              </a:spcBef>
              <a:spcAft>
                <a:spcPts val="0"/>
              </a:spcAft>
              <a:buNone/>
            </a:pPr>
            <a:endParaRPr sz="1100" dirty="0">
              <a:solidFill>
                <a:srgbClr val="4A5C65"/>
              </a:solidFill>
              <a:latin typeface="Lato Light"/>
              <a:ea typeface="Lato Light"/>
              <a:cs typeface="Lato Light"/>
              <a:sym typeface="Lato Light"/>
            </a:endParaRPr>
          </a:p>
        </p:txBody>
      </p:sp>
      <p:sp>
        <p:nvSpPr>
          <p:cNvPr id="368" name="Google Shape;368;p48"/>
          <p:cNvSpPr txBox="1"/>
          <p:nvPr/>
        </p:nvSpPr>
        <p:spPr>
          <a:xfrm>
            <a:off x="4748450" y="1033650"/>
            <a:ext cx="3957000" cy="153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000" dirty="0">
                <a:solidFill>
                  <a:srgbClr val="4A5C65"/>
                </a:solidFill>
                <a:latin typeface="Cambria"/>
                <a:ea typeface="Cambria"/>
                <a:cs typeface="Cambria"/>
                <a:sym typeface="Cambria"/>
              </a:rPr>
              <a:t>#pengguna -&gt; urls.py</a:t>
            </a:r>
            <a:endParaRPr sz="1000" dirty="0">
              <a:solidFill>
                <a:srgbClr val="4A5C65"/>
              </a:solidFill>
              <a:latin typeface="Cambria"/>
              <a:ea typeface="Cambria"/>
              <a:cs typeface="Cambria"/>
              <a:sym typeface="Cambria"/>
            </a:endParaRPr>
          </a:p>
          <a:p>
            <a:pPr marL="0" lvl="0" indent="0" algn="l" rtl="0">
              <a:lnSpc>
                <a:spcPct val="115000"/>
              </a:lnSpc>
              <a:spcBef>
                <a:spcPts val="0"/>
              </a:spcBef>
              <a:spcAft>
                <a:spcPts val="0"/>
              </a:spcAft>
              <a:buNone/>
            </a:pPr>
            <a:r>
              <a:rPr lang="en" sz="1000" b="1" dirty="0">
                <a:solidFill>
                  <a:srgbClr val="9900FF"/>
                </a:solidFill>
                <a:latin typeface="Cambria"/>
                <a:ea typeface="Cambria"/>
                <a:cs typeface="Cambria"/>
                <a:sym typeface="Cambria"/>
              </a:rPr>
              <a:t>from</a:t>
            </a:r>
            <a:r>
              <a:rPr lang="en" sz="1000" b="1" dirty="0">
                <a:solidFill>
                  <a:schemeClr val="dk1"/>
                </a:solidFill>
                <a:latin typeface="Cambria"/>
                <a:ea typeface="Cambria"/>
                <a:cs typeface="Cambria"/>
                <a:sym typeface="Cambria"/>
              </a:rPr>
              <a:t> django.urls </a:t>
            </a:r>
            <a:r>
              <a:rPr lang="en" sz="1000" b="1" dirty="0">
                <a:solidFill>
                  <a:srgbClr val="9900FF"/>
                </a:solidFill>
                <a:latin typeface="Cambria"/>
                <a:ea typeface="Cambria"/>
                <a:cs typeface="Cambria"/>
                <a:sym typeface="Cambria"/>
              </a:rPr>
              <a:t>import</a:t>
            </a:r>
            <a:r>
              <a:rPr lang="en" sz="1000" b="1" dirty="0">
                <a:solidFill>
                  <a:schemeClr val="dk1"/>
                </a:solidFill>
                <a:latin typeface="Cambria"/>
                <a:ea typeface="Cambria"/>
                <a:cs typeface="Cambria"/>
                <a:sym typeface="Cambria"/>
              </a:rPr>
              <a:t> path</a:t>
            </a:r>
          </a:p>
          <a:p>
            <a:pPr>
              <a:lnSpc>
                <a:spcPct val="115000"/>
              </a:lnSpc>
            </a:pPr>
            <a:r>
              <a:rPr lang="en" sz="1000" b="1" dirty="0">
                <a:solidFill>
                  <a:srgbClr val="9900FF"/>
                </a:solidFill>
                <a:latin typeface="Cambria"/>
                <a:ea typeface="Cambria"/>
                <a:cs typeface="Cambria"/>
                <a:sym typeface="Cambria"/>
              </a:rPr>
              <a:t>from</a:t>
            </a:r>
            <a:r>
              <a:rPr lang="en" sz="1000" b="1" dirty="0">
                <a:solidFill>
                  <a:schemeClr val="dk1"/>
                </a:solidFill>
                <a:latin typeface="Cambria"/>
                <a:ea typeface="Cambria"/>
                <a:cs typeface="Cambria"/>
                <a:sym typeface="Cambria"/>
              </a:rPr>
              <a:t> . </a:t>
            </a:r>
            <a:r>
              <a:rPr lang="en" sz="1000" b="1" dirty="0">
                <a:solidFill>
                  <a:srgbClr val="9900FF"/>
                </a:solidFill>
                <a:latin typeface="Cambria"/>
                <a:ea typeface="Cambria"/>
                <a:cs typeface="Cambria"/>
                <a:sym typeface="Cambria"/>
              </a:rPr>
              <a:t>import</a:t>
            </a:r>
            <a:r>
              <a:rPr lang="en" sz="1000" b="1" dirty="0">
                <a:solidFill>
                  <a:schemeClr val="dk1"/>
                </a:solidFill>
                <a:latin typeface="Cambria"/>
                <a:ea typeface="Cambria"/>
                <a:cs typeface="Cambria"/>
                <a:sym typeface="Cambria"/>
              </a:rPr>
              <a:t> </a:t>
            </a:r>
            <a:r>
              <a:rPr lang="en-ID" sz="1000" b="1" dirty="0">
                <a:solidFill>
                  <a:schemeClr val="dk1"/>
                </a:solidFill>
                <a:latin typeface="Cambria"/>
                <a:ea typeface="Cambria"/>
                <a:cs typeface="Cambria"/>
                <a:sym typeface="Cambria"/>
              </a:rPr>
              <a:t>views</a:t>
            </a:r>
            <a:endParaRPr lang="en" sz="1000" b="1"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urlpatterns = [</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    path('pengguna/', views.pengguna, name='pengguna'),</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endParaRPr sz="1000" b="1" dirty="0">
              <a:solidFill>
                <a:srgbClr val="9900FF"/>
              </a:solidFill>
              <a:latin typeface="Cambria"/>
              <a:ea typeface="Cambria"/>
              <a:cs typeface="Cambria"/>
              <a:sym typeface="Cambria"/>
            </a:endParaRPr>
          </a:p>
          <a:p>
            <a:pPr marL="0" lvl="0" indent="0" algn="l" rtl="0">
              <a:lnSpc>
                <a:spcPct val="115000"/>
              </a:lnSpc>
              <a:spcBef>
                <a:spcPts val="0"/>
              </a:spcBef>
              <a:spcAft>
                <a:spcPts val="0"/>
              </a:spcAft>
              <a:buNone/>
            </a:pPr>
            <a:endParaRPr sz="1000" dirty="0">
              <a:solidFill>
                <a:schemeClr val="dk1"/>
              </a:solidFill>
              <a:latin typeface="Cambria"/>
              <a:ea typeface="Cambria"/>
              <a:cs typeface="Cambria"/>
              <a:sym typeface="Cambria"/>
            </a:endParaRPr>
          </a:p>
          <a:p>
            <a:pPr marL="0" lvl="0" indent="0" algn="l" rtl="0">
              <a:spcBef>
                <a:spcPts val="600"/>
              </a:spcBef>
              <a:spcAft>
                <a:spcPts val="0"/>
              </a:spcAft>
              <a:buNone/>
            </a:pPr>
            <a:endParaRPr sz="1100" dirty="0">
              <a:solidFill>
                <a:srgbClr val="4A5C65"/>
              </a:solidFill>
              <a:latin typeface="Lato Light"/>
              <a:ea typeface="Lato Light"/>
              <a:cs typeface="Lato Light"/>
              <a:sym typeface="Lato Light"/>
            </a:endParaRPr>
          </a:p>
        </p:txBody>
      </p:sp>
      <p:sp>
        <p:nvSpPr>
          <p:cNvPr id="369" name="Google Shape;369;p48"/>
          <p:cNvSpPr txBox="1"/>
          <p:nvPr/>
        </p:nvSpPr>
        <p:spPr>
          <a:xfrm>
            <a:off x="615000" y="2425975"/>
            <a:ext cx="3957000" cy="177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000" dirty="0">
                <a:solidFill>
                  <a:srgbClr val="4A5C65"/>
                </a:solidFill>
                <a:latin typeface="Cambria"/>
                <a:ea typeface="Cambria"/>
                <a:cs typeface="Cambria"/>
                <a:sym typeface="Cambria"/>
              </a:rPr>
              <a:t>#urls.py</a:t>
            </a:r>
            <a:endParaRPr sz="1000" dirty="0">
              <a:solidFill>
                <a:srgbClr val="4A5C65"/>
              </a:solidFill>
              <a:latin typeface="Cambria"/>
              <a:ea typeface="Cambria"/>
              <a:cs typeface="Cambria"/>
              <a:sym typeface="Cambria"/>
            </a:endParaRPr>
          </a:p>
          <a:p>
            <a:pPr marL="0" lvl="0" indent="0" algn="l" rtl="0">
              <a:lnSpc>
                <a:spcPct val="115000"/>
              </a:lnSpc>
              <a:spcBef>
                <a:spcPts val="0"/>
              </a:spcBef>
              <a:spcAft>
                <a:spcPts val="0"/>
              </a:spcAft>
              <a:buNone/>
            </a:pPr>
            <a:r>
              <a:rPr lang="en" sz="1000" b="1" dirty="0">
                <a:solidFill>
                  <a:srgbClr val="9900FF"/>
                </a:solidFill>
                <a:latin typeface="Cambria"/>
                <a:ea typeface="Cambria"/>
                <a:cs typeface="Cambria"/>
                <a:sym typeface="Cambria"/>
              </a:rPr>
              <a:t>from</a:t>
            </a:r>
            <a:r>
              <a:rPr lang="en" sz="1000" b="1" dirty="0">
                <a:solidFill>
                  <a:schemeClr val="dk1"/>
                </a:solidFill>
                <a:latin typeface="Cambria"/>
                <a:ea typeface="Cambria"/>
                <a:cs typeface="Cambria"/>
                <a:sym typeface="Cambria"/>
              </a:rPr>
              <a:t> django.contrib </a:t>
            </a:r>
            <a:r>
              <a:rPr lang="en" sz="1000" b="1" dirty="0">
                <a:solidFill>
                  <a:srgbClr val="9900FF"/>
                </a:solidFill>
                <a:latin typeface="Cambria"/>
                <a:ea typeface="Cambria"/>
                <a:cs typeface="Cambria"/>
                <a:sym typeface="Cambria"/>
              </a:rPr>
              <a:t>import</a:t>
            </a:r>
            <a:r>
              <a:rPr lang="en" sz="1000" b="1" dirty="0">
                <a:solidFill>
                  <a:schemeClr val="dk1"/>
                </a:solidFill>
                <a:latin typeface="Cambria"/>
                <a:ea typeface="Cambria"/>
                <a:cs typeface="Cambria"/>
                <a:sym typeface="Cambria"/>
              </a:rPr>
              <a:t> admin</a:t>
            </a:r>
            <a:endParaRPr sz="1000" b="1"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b="1" dirty="0">
                <a:solidFill>
                  <a:srgbClr val="9900FF"/>
                </a:solidFill>
                <a:latin typeface="Cambria"/>
                <a:ea typeface="Cambria"/>
                <a:cs typeface="Cambria"/>
                <a:sym typeface="Cambria"/>
              </a:rPr>
              <a:t>from</a:t>
            </a:r>
            <a:r>
              <a:rPr lang="en" sz="1000" b="1" dirty="0">
                <a:solidFill>
                  <a:schemeClr val="dk1"/>
                </a:solidFill>
                <a:latin typeface="Cambria"/>
                <a:ea typeface="Cambria"/>
                <a:cs typeface="Cambria"/>
                <a:sym typeface="Cambria"/>
              </a:rPr>
              <a:t> django.urls </a:t>
            </a:r>
            <a:r>
              <a:rPr lang="en" sz="1000" b="1" dirty="0">
                <a:solidFill>
                  <a:srgbClr val="9900FF"/>
                </a:solidFill>
                <a:latin typeface="Cambria"/>
                <a:ea typeface="Cambria"/>
                <a:cs typeface="Cambria"/>
                <a:sym typeface="Cambria"/>
              </a:rPr>
              <a:t>import</a:t>
            </a:r>
            <a:r>
              <a:rPr lang="en" sz="1000" b="1" dirty="0">
                <a:solidFill>
                  <a:schemeClr val="dk1"/>
                </a:solidFill>
                <a:latin typeface="Cambria"/>
                <a:ea typeface="Cambria"/>
                <a:cs typeface="Cambria"/>
                <a:sym typeface="Cambria"/>
              </a:rPr>
              <a:t> include, path</a:t>
            </a:r>
            <a:endParaRPr sz="1000" b="1"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urlpatterns = [</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    path('', include(‘pengguna.urls')),</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    path('admin/', admin.site.urls),</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endParaRPr sz="1000" b="1" dirty="0">
              <a:solidFill>
                <a:srgbClr val="9900FF"/>
              </a:solidFill>
              <a:latin typeface="Cambria"/>
              <a:ea typeface="Cambria"/>
              <a:cs typeface="Cambria"/>
              <a:sym typeface="Cambria"/>
            </a:endParaRPr>
          </a:p>
          <a:p>
            <a:pPr marL="0" lvl="0" indent="0" algn="l" rtl="0">
              <a:lnSpc>
                <a:spcPct val="115000"/>
              </a:lnSpc>
              <a:spcBef>
                <a:spcPts val="0"/>
              </a:spcBef>
              <a:spcAft>
                <a:spcPts val="0"/>
              </a:spcAft>
              <a:buNone/>
            </a:pPr>
            <a:endParaRPr sz="1000" dirty="0">
              <a:solidFill>
                <a:schemeClr val="dk1"/>
              </a:solidFill>
              <a:latin typeface="Cambria"/>
              <a:ea typeface="Cambria"/>
              <a:cs typeface="Cambria"/>
              <a:sym typeface="Cambria"/>
            </a:endParaRPr>
          </a:p>
          <a:p>
            <a:pPr marL="0" lvl="0" indent="0" algn="l" rtl="0">
              <a:spcBef>
                <a:spcPts val="600"/>
              </a:spcBef>
              <a:spcAft>
                <a:spcPts val="0"/>
              </a:spcAft>
              <a:buNone/>
            </a:pPr>
            <a:endParaRPr sz="1100" dirty="0">
              <a:solidFill>
                <a:srgbClr val="4A5C65"/>
              </a:solidFill>
              <a:latin typeface="Lato Light"/>
              <a:ea typeface="Lato Light"/>
              <a:cs typeface="Lato Light"/>
              <a:sym typeface="Lato Light"/>
            </a:endParaRPr>
          </a:p>
        </p:txBody>
      </p:sp>
      <p:pic>
        <p:nvPicPr>
          <p:cNvPr id="370" name="Google Shape;370;p48"/>
          <p:cNvPicPr preferRelativeResize="0"/>
          <p:nvPr/>
        </p:nvPicPr>
        <p:blipFill>
          <a:blip r:embed="rId4">
            <a:alphaModFix/>
          </a:blip>
          <a:stretch>
            <a:fillRect/>
          </a:stretch>
        </p:blipFill>
        <p:spPr>
          <a:xfrm>
            <a:off x="4748450" y="2677075"/>
            <a:ext cx="3433275" cy="2004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4"/>
        <p:cNvGrpSpPr/>
        <p:nvPr/>
      </p:nvGrpSpPr>
      <p:grpSpPr>
        <a:xfrm>
          <a:off x="0" y="0"/>
          <a:ext cx="0" cy="0"/>
          <a:chOff x="0" y="0"/>
          <a:chExt cx="0" cy="0"/>
        </a:xfrm>
      </p:grpSpPr>
      <p:sp>
        <p:nvSpPr>
          <p:cNvPr id="375" name="Google Shape;375;p49"/>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02 |</a:t>
            </a:r>
            <a:r>
              <a:rPr lang="en" sz="1200" b="1">
                <a:solidFill>
                  <a:schemeClr val="dk1"/>
                </a:solidFill>
                <a:latin typeface="Roboto"/>
                <a:ea typeface="Roboto"/>
                <a:cs typeface="Roboto"/>
                <a:sym typeface="Roboto"/>
              </a:rPr>
              <a:t> Dasar-Dasar Django</a:t>
            </a:r>
            <a:endParaRPr sz="1200">
              <a:solidFill>
                <a:schemeClr val="dk1"/>
              </a:solidFill>
              <a:latin typeface="Roboto Light"/>
              <a:ea typeface="Roboto Light"/>
              <a:cs typeface="Roboto Light"/>
              <a:sym typeface="Roboto Light"/>
            </a:endParaRPr>
          </a:p>
        </p:txBody>
      </p:sp>
      <p:sp>
        <p:nvSpPr>
          <p:cNvPr id="376" name="Google Shape;376;p49"/>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endParaRPr sz="2600">
              <a:solidFill>
                <a:srgbClr val="3D85C6"/>
              </a:solidFill>
              <a:highlight>
                <a:schemeClr val="dk1"/>
              </a:highlight>
              <a:latin typeface="Roboto Black"/>
              <a:ea typeface="Roboto Black"/>
              <a:cs typeface="Roboto Black"/>
              <a:sym typeface="Roboto Black"/>
            </a:endParaRPr>
          </a:p>
        </p:txBody>
      </p:sp>
      <p:pic>
        <p:nvPicPr>
          <p:cNvPr id="377" name="Google Shape;377;p49"/>
          <p:cNvPicPr preferRelativeResize="0"/>
          <p:nvPr/>
        </p:nvPicPr>
        <p:blipFill>
          <a:blip r:embed="rId4">
            <a:alphaModFix/>
          </a:blip>
          <a:stretch>
            <a:fillRect/>
          </a:stretch>
        </p:blipFill>
        <p:spPr>
          <a:xfrm>
            <a:off x="2780000" y="676325"/>
            <a:ext cx="3496950" cy="1748475"/>
          </a:xfrm>
          <a:prstGeom prst="rect">
            <a:avLst/>
          </a:prstGeom>
          <a:noFill/>
          <a:ln>
            <a:noFill/>
          </a:ln>
        </p:spPr>
      </p:pic>
      <p:sp>
        <p:nvSpPr>
          <p:cNvPr id="378" name="Google Shape;378;p49"/>
          <p:cNvSpPr txBox="1"/>
          <p:nvPr/>
        </p:nvSpPr>
        <p:spPr>
          <a:xfrm>
            <a:off x="65125" y="1213525"/>
            <a:ext cx="2715000" cy="3148200"/>
          </a:xfrm>
          <a:prstGeom prst="rect">
            <a:avLst/>
          </a:prstGeom>
          <a:noFill/>
          <a:ln>
            <a:noFill/>
          </a:ln>
        </p:spPr>
        <p:txBody>
          <a:bodyPr spcFirstLastPara="1" wrap="square" lIns="91425" tIns="91425" rIns="91425" bIns="91425" anchor="t" anchorCtr="0">
            <a:noAutofit/>
          </a:bodyPr>
          <a:lstStyle/>
          <a:p>
            <a:pPr marL="0" lvl="0" indent="0" algn="r" rtl="0">
              <a:spcBef>
                <a:spcPts val="600"/>
              </a:spcBef>
              <a:spcAft>
                <a:spcPts val="0"/>
              </a:spcAft>
              <a:buNone/>
            </a:pPr>
            <a:r>
              <a:rPr lang="en" sz="1200" b="1">
                <a:solidFill>
                  <a:srgbClr val="4A5C65"/>
                </a:solidFill>
                <a:latin typeface="Lato"/>
                <a:ea typeface="Lato"/>
                <a:cs typeface="Lato"/>
                <a:sym typeface="Lato"/>
              </a:rPr>
              <a:t>WSGI</a:t>
            </a:r>
            <a:endParaRPr sz="1200" b="1">
              <a:solidFill>
                <a:srgbClr val="4A5C65"/>
              </a:solidFill>
              <a:latin typeface="Lato"/>
              <a:ea typeface="Lato"/>
              <a:cs typeface="Lato"/>
              <a:sym typeface="Lato"/>
            </a:endParaRPr>
          </a:p>
          <a:p>
            <a:pPr marL="457200" lvl="0" indent="-298450" algn="l" rtl="0">
              <a:spcBef>
                <a:spcPts val="60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Web Server Gateway Interface</a:t>
            </a:r>
            <a:endParaRPr sz="1100">
              <a:solidFill>
                <a:schemeClr val="dk1"/>
              </a:solidFill>
              <a:latin typeface="Lato Light"/>
              <a:ea typeface="Lato Light"/>
              <a:cs typeface="Lato Light"/>
              <a:sym typeface="Lato Light"/>
            </a:endParaRPr>
          </a:p>
          <a:p>
            <a:pPr marL="457200" lvl="0" indent="-298450" algn="just" rtl="0">
              <a:spcBef>
                <a:spcPts val="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Proses dimulai dari task A, setelah selesai mengerjakan task B dan selanjutnya task C</a:t>
            </a:r>
            <a:endParaRPr sz="1100">
              <a:solidFill>
                <a:schemeClr val="dk1"/>
              </a:solidFill>
              <a:latin typeface="Lato Light"/>
              <a:ea typeface="Lato Light"/>
              <a:cs typeface="Lato Light"/>
              <a:sym typeface="Lato Light"/>
            </a:endParaRPr>
          </a:p>
        </p:txBody>
      </p:sp>
      <p:sp>
        <p:nvSpPr>
          <p:cNvPr id="379" name="Google Shape;379;p49"/>
          <p:cNvSpPr txBox="1"/>
          <p:nvPr/>
        </p:nvSpPr>
        <p:spPr>
          <a:xfrm>
            <a:off x="6276950" y="1213525"/>
            <a:ext cx="2815200" cy="3148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a:ea typeface="Lato"/>
                <a:cs typeface="Lato"/>
                <a:sym typeface="Lato"/>
              </a:rPr>
              <a:t>ASGI</a:t>
            </a:r>
            <a:endParaRPr sz="1200" b="1">
              <a:solidFill>
                <a:srgbClr val="4A5C65"/>
              </a:solidFill>
              <a:latin typeface="Lato"/>
              <a:ea typeface="Lato"/>
              <a:cs typeface="Lato"/>
              <a:sym typeface="Lato"/>
            </a:endParaRPr>
          </a:p>
          <a:p>
            <a:pPr marL="457200" lvl="0" indent="-298450" algn="l" rtl="0">
              <a:spcBef>
                <a:spcPts val="60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Asynchronous Server Gateway interface</a:t>
            </a:r>
            <a:endParaRPr sz="1100">
              <a:solidFill>
                <a:schemeClr val="dk1"/>
              </a:solidFill>
              <a:latin typeface="Lato Light"/>
              <a:ea typeface="Lato Light"/>
              <a:cs typeface="Lato Light"/>
              <a:sym typeface="Lato Light"/>
            </a:endParaRPr>
          </a:p>
          <a:p>
            <a:pPr marL="457200" lvl="0" indent="-298450" algn="l" rtl="0">
              <a:spcBef>
                <a:spcPts val="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Proses dapat dikerjaan paralel, sebagai contoh, meskipun task A belum selesai, namun task B sudah dieksekusi, begitu pula dengan task C </a:t>
            </a:r>
            <a:endParaRPr sz="1100">
              <a:solidFill>
                <a:schemeClr val="dk1"/>
              </a:solidFill>
              <a:latin typeface="Lato Light"/>
              <a:ea typeface="Lato Light"/>
              <a:cs typeface="Lato Light"/>
              <a:sym typeface="Lato Light"/>
            </a:endParaRPr>
          </a:p>
        </p:txBody>
      </p:sp>
      <p:pic>
        <p:nvPicPr>
          <p:cNvPr id="380" name="Google Shape;380;p49"/>
          <p:cNvPicPr preferRelativeResize="0"/>
          <p:nvPr/>
        </p:nvPicPr>
        <p:blipFill>
          <a:blip r:embed="rId5">
            <a:alphaModFix/>
          </a:blip>
          <a:stretch>
            <a:fillRect/>
          </a:stretch>
        </p:blipFill>
        <p:spPr>
          <a:xfrm>
            <a:off x="83625" y="2566525"/>
            <a:ext cx="3258250" cy="1388910"/>
          </a:xfrm>
          <a:prstGeom prst="rect">
            <a:avLst/>
          </a:prstGeom>
          <a:noFill/>
          <a:ln>
            <a:noFill/>
          </a:ln>
        </p:spPr>
      </p:pic>
      <p:pic>
        <p:nvPicPr>
          <p:cNvPr id="381" name="Google Shape;381;p49"/>
          <p:cNvPicPr preferRelativeResize="0"/>
          <p:nvPr/>
        </p:nvPicPr>
        <p:blipFill>
          <a:blip r:embed="rId6">
            <a:alphaModFix/>
          </a:blip>
          <a:stretch>
            <a:fillRect/>
          </a:stretch>
        </p:blipFill>
        <p:spPr>
          <a:xfrm>
            <a:off x="6246141" y="2870650"/>
            <a:ext cx="2371975" cy="1507901"/>
          </a:xfrm>
          <a:prstGeom prst="rect">
            <a:avLst/>
          </a:prstGeom>
          <a:noFill/>
          <a:ln>
            <a:noFill/>
          </a:ln>
        </p:spPr>
      </p:pic>
      <p:pic>
        <p:nvPicPr>
          <p:cNvPr id="382" name="Google Shape;382;p49"/>
          <p:cNvPicPr preferRelativeResize="0"/>
          <p:nvPr/>
        </p:nvPicPr>
        <p:blipFill>
          <a:blip r:embed="rId7">
            <a:alphaModFix/>
          </a:blip>
          <a:stretch>
            <a:fillRect/>
          </a:stretch>
        </p:blipFill>
        <p:spPr>
          <a:xfrm>
            <a:off x="2932525" y="2760867"/>
            <a:ext cx="3192026" cy="17984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6"/>
        <p:cNvGrpSpPr/>
        <p:nvPr/>
      </p:nvGrpSpPr>
      <p:grpSpPr>
        <a:xfrm>
          <a:off x="0" y="0"/>
          <a:ext cx="0" cy="0"/>
          <a:chOff x="0" y="0"/>
          <a:chExt cx="0" cy="0"/>
        </a:xfrm>
      </p:grpSpPr>
      <p:sp>
        <p:nvSpPr>
          <p:cNvPr id="387" name="Google Shape;387;p50"/>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02 |</a:t>
            </a:r>
            <a:r>
              <a:rPr lang="en" sz="1200" b="1">
                <a:solidFill>
                  <a:schemeClr val="dk1"/>
                </a:solidFill>
                <a:latin typeface="Roboto"/>
                <a:ea typeface="Roboto"/>
                <a:cs typeface="Roboto"/>
                <a:sym typeface="Roboto"/>
              </a:rPr>
              <a:t> Dasar-Dasar Django</a:t>
            </a:r>
            <a:endParaRPr sz="1200">
              <a:solidFill>
                <a:schemeClr val="dk1"/>
              </a:solidFill>
              <a:latin typeface="Roboto Light"/>
              <a:ea typeface="Roboto Light"/>
              <a:cs typeface="Roboto Light"/>
              <a:sym typeface="Roboto Light"/>
            </a:endParaRPr>
          </a:p>
        </p:txBody>
      </p:sp>
      <p:sp>
        <p:nvSpPr>
          <p:cNvPr id="388" name="Google Shape;388;p50"/>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Django Shell API</a:t>
            </a:r>
            <a:endParaRPr sz="2600">
              <a:solidFill>
                <a:srgbClr val="3D85C6"/>
              </a:solidFill>
              <a:highlight>
                <a:schemeClr val="dk1"/>
              </a:highlight>
              <a:latin typeface="Roboto Black"/>
              <a:ea typeface="Roboto Black"/>
              <a:cs typeface="Roboto Black"/>
              <a:sym typeface="Roboto Black"/>
            </a:endParaRPr>
          </a:p>
        </p:txBody>
      </p:sp>
      <p:sp>
        <p:nvSpPr>
          <p:cNvPr id="389" name="Google Shape;389;p50"/>
          <p:cNvSpPr txBox="1"/>
          <p:nvPr/>
        </p:nvSpPr>
        <p:spPr>
          <a:xfrm>
            <a:off x="503100" y="928325"/>
            <a:ext cx="3957000" cy="8556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Django Shell</a:t>
            </a:r>
            <a:endParaRPr sz="1200">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100">
                <a:solidFill>
                  <a:schemeClr val="dk1"/>
                </a:solidFill>
                <a:latin typeface="Lato Light"/>
                <a:ea typeface="Lato Light"/>
                <a:cs typeface="Lato Light"/>
                <a:sym typeface="Lato Light"/>
              </a:rPr>
              <a:t>API untuk melakukan CRUD (Create, Read, Update dan Delete) pada database ORM Django</a:t>
            </a:r>
            <a:endParaRPr sz="1100">
              <a:solidFill>
                <a:schemeClr val="dk1"/>
              </a:solidFill>
              <a:latin typeface="Lato Light"/>
              <a:ea typeface="Lato Light"/>
              <a:cs typeface="Lato Light"/>
              <a:sym typeface="Lato Light"/>
            </a:endParaRPr>
          </a:p>
        </p:txBody>
      </p:sp>
      <p:sp>
        <p:nvSpPr>
          <p:cNvPr id="390" name="Google Shape;390;p50"/>
          <p:cNvSpPr txBox="1"/>
          <p:nvPr/>
        </p:nvSpPr>
        <p:spPr>
          <a:xfrm>
            <a:off x="4827000" y="1516813"/>
            <a:ext cx="3776700" cy="1400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(env_ku) ➜  </a:t>
            </a:r>
            <a:r>
              <a:rPr lang="en" sz="1000">
                <a:solidFill>
                  <a:srgbClr val="0B5394"/>
                </a:solidFill>
                <a:latin typeface="Cambria"/>
                <a:ea typeface="Cambria"/>
                <a:cs typeface="Cambria"/>
                <a:sym typeface="Cambria"/>
              </a:rPr>
              <a:t>project_pertama</a:t>
            </a:r>
            <a:r>
              <a:rPr lang="en" sz="1000">
                <a:solidFill>
                  <a:schemeClr val="dk1"/>
                </a:solidFill>
                <a:latin typeface="Cambria"/>
                <a:ea typeface="Cambria"/>
                <a:cs typeface="Cambria"/>
                <a:sym typeface="Cambria"/>
              </a:rPr>
              <a:t> </a:t>
            </a:r>
            <a:r>
              <a:rPr lang="en" sz="1000">
                <a:solidFill>
                  <a:srgbClr val="38761D"/>
                </a:solidFill>
                <a:latin typeface="Cambria"/>
                <a:ea typeface="Cambria"/>
                <a:cs typeface="Cambria"/>
                <a:sym typeface="Cambria"/>
              </a:rPr>
              <a:t>python manage.py </a:t>
            </a:r>
            <a:r>
              <a:rPr lang="en" sz="1000">
                <a:solidFill>
                  <a:schemeClr val="dk1"/>
                </a:solidFill>
                <a:latin typeface="Cambria"/>
                <a:ea typeface="Cambria"/>
                <a:cs typeface="Cambria"/>
                <a:sym typeface="Cambria"/>
              </a:rPr>
              <a:t>shell</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Python 3.9.6 (default, Oct 18 2022, 12:41:40)</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[Clang 14.0.0 (clang-1400.0.29.202)] on darwin</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Type "help", "copyright", "credits" or "license" for more information.</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(InteractiveConsole)</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 from  pengguna.models import Pengguna</a:t>
            </a:r>
            <a:endParaRPr sz="1000">
              <a:solidFill>
                <a:schemeClr val="dk1"/>
              </a:solidFill>
              <a:latin typeface="Cambria"/>
              <a:ea typeface="Cambria"/>
              <a:cs typeface="Cambria"/>
              <a:sym typeface="Cambria"/>
            </a:endParaRPr>
          </a:p>
        </p:txBody>
      </p:sp>
      <p:sp>
        <p:nvSpPr>
          <p:cNvPr id="391" name="Google Shape;391;p50"/>
          <p:cNvSpPr txBox="1"/>
          <p:nvPr/>
        </p:nvSpPr>
        <p:spPr>
          <a:xfrm>
            <a:off x="4827000" y="3070125"/>
            <a:ext cx="3776700" cy="869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 from  pengguna.models import Pengguna</a:t>
            </a:r>
            <a:br>
              <a:rPr lang="en" sz="1000">
                <a:solidFill>
                  <a:schemeClr val="dk1"/>
                </a:solidFill>
                <a:latin typeface="Cambria"/>
                <a:ea typeface="Cambria"/>
                <a:cs typeface="Cambria"/>
                <a:sym typeface="Cambria"/>
              </a:rPr>
            </a:br>
            <a:r>
              <a:rPr lang="en" sz="1000">
                <a:solidFill>
                  <a:schemeClr val="dk1"/>
                </a:solidFill>
                <a:latin typeface="Cambria"/>
                <a:ea typeface="Cambria"/>
                <a:cs typeface="Cambria"/>
                <a:sym typeface="Cambria"/>
              </a:rPr>
              <a:t>&gt;&gt;&gt; </a:t>
            </a:r>
            <a:r>
              <a:rPr lang="en" sz="1000" b="1">
                <a:solidFill>
                  <a:schemeClr val="dk1"/>
                </a:solidFill>
                <a:latin typeface="Cambria"/>
                <a:ea typeface="Cambria"/>
                <a:cs typeface="Cambria"/>
                <a:sym typeface="Cambria"/>
              </a:rPr>
              <a:t>Pengguna.objects.all()</a:t>
            </a:r>
            <a:endParaRPr sz="1000" b="1">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&lt;QuerySet []&gt;</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endParaRPr sz="1000">
              <a:solidFill>
                <a:schemeClr val="dk1"/>
              </a:solidFill>
              <a:latin typeface="Cambria"/>
              <a:ea typeface="Cambria"/>
              <a:cs typeface="Cambria"/>
              <a:sym typeface="Cambria"/>
            </a:endParaRPr>
          </a:p>
        </p:txBody>
      </p:sp>
      <p:sp>
        <p:nvSpPr>
          <p:cNvPr id="392" name="Google Shape;392;p50"/>
          <p:cNvSpPr txBox="1"/>
          <p:nvPr/>
        </p:nvSpPr>
        <p:spPr>
          <a:xfrm>
            <a:off x="519025" y="1782900"/>
            <a:ext cx="3998700" cy="122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(env_ku) ➜  </a:t>
            </a:r>
            <a:r>
              <a:rPr lang="en" sz="1000">
                <a:solidFill>
                  <a:srgbClr val="0B5394"/>
                </a:solidFill>
                <a:latin typeface="Cambria"/>
                <a:ea typeface="Cambria"/>
                <a:cs typeface="Cambria"/>
                <a:sym typeface="Cambria"/>
              </a:rPr>
              <a:t>project_pertama</a:t>
            </a:r>
            <a:r>
              <a:rPr lang="en" sz="1000">
                <a:solidFill>
                  <a:schemeClr val="dk1"/>
                </a:solidFill>
                <a:latin typeface="Cambria"/>
                <a:ea typeface="Cambria"/>
                <a:cs typeface="Cambria"/>
                <a:sym typeface="Cambria"/>
              </a:rPr>
              <a:t> </a:t>
            </a:r>
            <a:r>
              <a:rPr lang="en" sz="1000">
                <a:solidFill>
                  <a:srgbClr val="38761D"/>
                </a:solidFill>
                <a:latin typeface="Cambria"/>
                <a:ea typeface="Cambria"/>
                <a:cs typeface="Cambria"/>
                <a:sym typeface="Cambria"/>
              </a:rPr>
              <a:t>python manage.py </a:t>
            </a:r>
            <a:r>
              <a:rPr lang="en" sz="1000">
                <a:solidFill>
                  <a:schemeClr val="dk1"/>
                </a:solidFill>
                <a:latin typeface="Cambria"/>
                <a:ea typeface="Cambria"/>
                <a:cs typeface="Cambria"/>
                <a:sym typeface="Cambria"/>
              </a:rPr>
              <a:t>shell</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Python 3.9.6 (default, Oct 18 2022, 12:41:40)</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[Clang 14.0.0 (clang-1400.0.29.202)] on darwin</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Type "help", "copyright", "credits" or "license" for more information.</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(InteractiveConsole)</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a:t>
            </a:r>
            <a:endParaRPr sz="1000">
              <a:solidFill>
                <a:schemeClr val="dk1"/>
              </a:solidFill>
              <a:latin typeface="Cambria"/>
              <a:ea typeface="Cambria"/>
              <a:cs typeface="Cambria"/>
              <a:sym typeface="Cambria"/>
            </a:endParaRPr>
          </a:p>
        </p:txBody>
      </p:sp>
      <p:sp>
        <p:nvSpPr>
          <p:cNvPr id="393" name="Google Shape;393;p50"/>
          <p:cNvSpPr txBox="1"/>
          <p:nvPr/>
        </p:nvSpPr>
        <p:spPr>
          <a:xfrm>
            <a:off x="4762225" y="1073525"/>
            <a:ext cx="3841500" cy="420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Read Data</a:t>
            </a:r>
            <a:endParaRPr sz="1200">
              <a:solidFill>
                <a:srgbClr val="4A5C65"/>
              </a:solidFill>
              <a:latin typeface="Lato Light"/>
              <a:ea typeface="Lato Light"/>
              <a:cs typeface="Lato Light"/>
              <a:sym typeface="Lato Light"/>
            </a:endParaRPr>
          </a:p>
          <a:p>
            <a:pPr marL="0" lvl="0" indent="0" algn="l" rtl="0">
              <a:spcBef>
                <a:spcPts val="600"/>
              </a:spcBef>
              <a:spcAft>
                <a:spcPts val="0"/>
              </a:spcAft>
              <a:buNone/>
            </a:pPr>
            <a:endParaRPr sz="1100">
              <a:solidFill>
                <a:schemeClr val="dk1"/>
              </a:solidFill>
              <a:latin typeface="Lato Light"/>
              <a:ea typeface="Lato Light"/>
              <a:cs typeface="Lato Light"/>
              <a:sym typeface="La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7"/>
        <p:cNvGrpSpPr/>
        <p:nvPr/>
      </p:nvGrpSpPr>
      <p:grpSpPr>
        <a:xfrm>
          <a:off x="0" y="0"/>
          <a:ext cx="0" cy="0"/>
          <a:chOff x="0" y="0"/>
          <a:chExt cx="0" cy="0"/>
        </a:xfrm>
      </p:grpSpPr>
      <p:sp>
        <p:nvSpPr>
          <p:cNvPr id="398" name="Google Shape;398;p51"/>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02 |</a:t>
            </a:r>
            <a:r>
              <a:rPr lang="en" sz="1200" b="1">
                <a:solidFill>
                  <a:schemeClr val="dk1"/>
                </a:solidFill>
                <a:latin typeface="Roboto"/>
                <a:ea typeface="Roboto"/>
                <a:cs typeface="Roboto"/>
                <a:sym typeface="Roboto"/>
              </a:rPr>
              <a:t> Dasar-Dasar Django</a:t>
            </a:r>
            <a:endParaRPr sz="1200">
              <a:solidFill>
                <a:schemeClr val="dk1"/>
              </a:solidFill>
              <a:latin typeface="Roboto Light"/>
              <a:ea typeface="Roboto Light"/>
              <a:cs typeface="Roboto Light"/>
              <a:sym typeface="Roboto Light"/>
            </a:endParaRPr>
          </a:p>
        </p:txBody>
      </p:sp>
      <p:sp>
        <p:nvSpPr>
          <p:cNvPr id="399" name="Google Shape;399;p51"/>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Django Shell API</a:t>
            </a:r>
            <a:endParaRPr sz="2600">
              <a:solidFill>
                <a:srgbClr val="3D85C6"/>
              </a:solidFill>
              <a:highlight>
                <a:schemeClr val="dk1"/>
              </a:highlight>
              <a:latin typeface="Roboto Black"/>
              <a:ea typeface="Roboto Black"/>
              <a:cs typeface="Roboto Black"/>
              <a:sym typeface="Roboto Black"/>
            </a:endParaRPr>
          </a:p>
        </p:txBody>
      </p:sp>
      <p:sp>
        <p:nvSpPr>
          <p:cNvPr id="400" name="Google Shape;400;p51"/>
          <p:cNvSpPr txBox="1"/>
          <p:nvPr/>
        </p:nvSpPr>
        <p:spPr>
          <a:xfrm>
            <a:off x="1104625" y="1073525"/>
            <a:ext cx="3841500" cy="420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Insert Data</a:t>
            </a:r>
            <a:endParaRPr sz="1200">
              <a:solidFill>
                <a:srgbClr val="4A5C65"/>
              </a:solidFill>
              <a:latin typeface="Lato Light"/>
              <a:ea typeface="Lato Light"/>
              <a:cs typeface="Lato Light"/>
              <a:sym typeface="Lato Light"/>
            </a:endParaRPr>
          </a:p>
          <a:p>
            <a:pPr marL="0" lvl="0" indent="0" algn="l" rtl="0">
              <a:spcBef>
                <a:spcPts val="600"/>
              </a:spcBef>
              <a:spcAft>
                <a:spcPts val="0"/>
              </a:spcAft>
              <a:buNone/>
            </a:pPr>
            <a:endParaRPr sz="1100">
              <a:solidFill>
                <a:schemeClr val="dk1"/>
              </a:solidFill>
              <a:latin typeface="Lato Light"/>
              <a:ea typeface="Lato Light"/>
              <a:cs typeface="Lato Light"/>
              <a:sym typeface="Lato Light"/>
            </a:endParaRPr>
          </a:p>
        </p:txBody>
      </p:sp>
      <p:sp>
        <p:nvSpPr>
          <p:cNvPr id="401" name="Google Shape;401;p51"/>
          <p:cNvSpPr txBox="1"/>
          <p:nvPr/>
        </p:nvSpPr>
        <p:spPr>
          <a:xfrm>
            <a:off x="1180825" y="1493525"/>
            <a:ext cx="6096000" cy="692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 from  pengguna.models import Pengguna</a:t>
            </a:r>
            <a:br>
              <a:rPr lang="en" sz="1000">
                <a:solidFill>
                  <a:schemeClr val="dk1"/>
                </a:solidFill>
                <a:latin typeface="Cambria"/>
                <a:ea typeface="Cambria"/>
                <a:cs typeface="Cambria"/>
                <a:sym typeface="Cambria"/>
              </a:rPr>
            </a:br>
            <a:r>
              <a:rPr lang="en" sz="1000">
                <a:solidFill>
                  <a:schemeClr val="dk1"/>
                </a:solidFill>
                <a:latin typeface="Cambria"/>
                <a:ea typeface="Cambria"/>
                <a:cs typeface="Cambria"/>
                <a:sym typeface="Cambria"/>
              </a:rPr>
              <a:t>&gt;&gt;&gt; Pengguna = Pengguna(nama='atnlie', alamat='Jakarta Selatan', email= ‘atnlie.abc@gmail.com’)</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 </a:t>
            </a:r>
            <a:r>
              <a:rPr lang="en" sz="1000" b="1">
                <a:solidFill>
                  <a:schemeClr val="dk1"/>
                </a:solidFill>
                <a:latin typeface="Cambria"/>
                <a:ea typeface="Cambria"/>
                <a:cs typeface="Cambria"/>
                <a:sym typeface="Cambria"/>
              </a:rPr>
              <a:t>Pengguna.save()</a:t>
            </a:r>
            <a:endParaRPr sz="1000" b="1">
              <a:solidFill>
                <a:schemeClr val="dk1"/>
              </a:solidFill>
              <a:latin typeface="Cambria"/>
              <a:ea typeface="Cambria"/>
              <a:cs typeface="Cambria"/>
              <a:sym typeface="Cambria"/>
            </a:endParaRPr>
          </a:p>
        </p:txBody>
      </p:sp>
      <p:sp>
        <p:nvSpPr>
          <p:cNvPr id="402" name="Google Shape;402;p51"/>
          <p:cNvSpPr txBox="1"/>
          <p:nvPr/>
        </p:nvSpPr>
        <p:spPr>
          <a:xfrm>
            <a:off x="1180825" y="2316375"/>
            <a:ext cx="6096000" cy="869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 from pengguna.models import Pengguna</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 </a:t>
            </a:r>
            <a:r>
              <a:rPr lang="en" sz="1000" b="1">
                <a:solidFill>
                  <a:schemeClr val="dk1"/>
                </a:solidFill>
                <a:latin typeface="Cambria"/>
                <a:ea typeface="Cambria"/>
                <a:cs typeface="Cambria"/>
                <a:sym typeface="Cambria"/>
              </a:rPr>
              <a:t>Pengguna.objects.all()</a:t>
            </a:r>
            <a:endParaRPr sz="1000" b="1">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&lt;QuerySet [&lt;Pengguna: atnlie&gt;]&gt;</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a:t>
            </a:r>
            <a:endParaRPr sz="1000">
              <a:solidFill>
                <a:schemeClr val="dk1"/>
              </a:solidFill>
              <a:latin typeface="Cambria"/>
              <a:ea typeface="Cambria"/>
              <a:cs typeface="Cambria"/>
              <a:sym typeface="Cambria"/>
            </a:endParaRPr>
          </a:p>
        </p:txBody>
      </p:sp>
      <p:sp>
        <p:nvSpPr>
          <p:cNvPr id="403" name="Google Shape;403;p51"/>
          <p:cNvSpPr txBox="1"/>
          <p:nvPr/>
        </p:nvSpPr>
        <p:spPr>
          <a:xfrm>
            <a:off x="1180825" y="3316025"/>
            <a:ext cx="6096000" cy="869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 from  pengguna.models import Pengguna</a:t>
            </a:r>
            <a:br>
              <a:rPr lang="en" sz="1000">
                <a:solidFill>
                  <a:schemeClr val="dk1"/>
                </a:solidFill>
                <a:latin typeface="Cambria"/>
                <a:ea typeface="Cambria"/>
                <a:cs typeface="Cambria"/>
                <a:sym typeface="Cambria"/>
              </a:rPr>
            </a:br>
            <a:r>
              <a:rPr lang="en" sz="1000">
                <a:solidFill>
                  <a:schemeClr val="dk1"/>
                </a:solidFill>
                <a:latin typeface="Cambria"/>
                <a:ea typeface="Cambria"/>
                <a:cs typeface="Cambria"/>
                <a:sym typeface="Cambria"/>
              </a:rPr>
              <a:t>&gt;&gt;&gt;</a:t>
            </a:r>
            <a:r>
              <a:rPr lang="en" sz="1000" b="1">
                <a:solidFill>
                  <a:schemeClr val="dk1"/>
                </a:solidFill>
                <a:latin typeface="Cambria"/>
                <a:ea typeface="Cambria"/>
                <a:cs typeface="Cambria"/>
                <a:sym typeface="Cambria"/>
              </a:rPr>
              <a:t> Pengguna.objects.all().values()</a:t>
            </a:r>
            <a:endParaRPr sz="1000" b="1">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&lt;QuerySet [{'id': 1, 'nama': 'atnlie', 'alamat': 'Jakarta Selatan', 'email': 'atnlie.abc@gmail.com'}]&gt;</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a:t>
            </a:r>
            <a:endParaRPr sz="1000">
              <a:solidFill>
                <a:schemeClr val="dk1"/>
              </a:solidFill>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pic>
        <p:nvPicPr>
          <p:cNvPr id="151" name="Google Shape;151;p34"/>
          <p:cNvPicPr preferRelativeResize="0"/>
          <p:nvPr/>
        </p:nvPicPr>
        <p:blipFill rotWithShape="1">
          <a:blip r:embed="rId4">
            <a:alphaModFix/>
          </a:blip>
          <a:srcRect/>
          <a:stretch/>
        </p:blipFill>
        <p:spPr>
          <a:xfrm>
            <a:off x="758500" y="1035100"/>
            <a:ext cx="2762550" cy="2898675"/>
          </a:xfrm>
          <a:prstGeom prst="rect">
            <a:avLst/>
          </a:prstGeom>
          <a:noFill/>
          <a:ln>
            <a:noFill/>
          </a:ln>
        </p:spPr>
      </p:pic>
      <p:sp>
        <p:nvSpPr>
          <p:cNvPr id="152" name="Google Shape;152;p34"/>
          <p:cNvSpPr/>
          <p:nvPr/>
        </p:nvSpPr>
        <p:spPr>
          <a:xfrm>
            <a:off x="4422850" y="1123521"/>
            <a:ext cx="3949500" cy="789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900" b="1" i="0" u="none" strike="noStrike" kern="0" cap="none" spc="0" normalizeH="0" baseline="0" noProof="0" dirty="0">
                <a:ln>
                  <a:noFill/>
                </a:ln>
                <a:solidFill>
                  <a:srgbClr val="000000"/>
                </a:solidFill>
                <a:effectLst/>
                <a:uLnTx/>
                <a:uFillTx/>
                <a:latin typeface="Poppins"/>
                <a:ea typeface="Poppins"/>
                <a:cs typeface="Poppins"/>
                <a:sym typeface="Poppins"/>
              </a:rPr>
              <a:t>Nama Pengajar</a:t>
            </a:r>
            <a:endParaRPr kumimoji="0" lang="en-US" sz="2000" b="0" i="0" u="none" strike="noStrike" kern="0" cap="none" spc="0" normalizeH="0" baseline="0" noProof="0" dirty="0">
              <a:ln>
                <a:noFill/>
              </a:ln>
              <a:solidFill>
                <a:srgbClr val="000000"/>
              </a:solidFill>
              <a:effectLst/>
              <a:uLnTx/>
              <a:uFillTx/>
              <a:latin typeface="Poppins"/>
              <a:ea typeface="Poppins"/>
              <a:cs typeface="Poppins"/>
              <a:sym typeface="Poppins"/>
            </a:endParaRPr>
          </a:p>
        </p:txBody>
      </p:sp>
      <p:sp>
        <p:nvSpPr>
          <p:cNvPr id="153" name="Google Shape;153;p34"/>
          <p:cNvSpPr txBox="1"/>
          <p:nvPr/>
        </p:nvSpPr>
        <p:spPr>
          <a:xfrm>
            <a:off x="4422850" y="1992750"/>
            <a:ext cx="4181700" cy="768642"/>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2C1A32"/>
                </a:solidFill>
                <a:effectLst/>
                <a:highlight>
                  <a:srgbClr val="FFFFFF"/>
                </a:highlight>
                <a:uLnTx/>
                <a:uFillTx/>
                <a:latin typeface="Poppins"/>
                <a:ea typeface="Poppins"/>
                <a:cs typeface="Poppins"/>
                <a:sym typeface="Poppins"/>
              </a:rPr>
              <a:t>Profile </a:t>
            </a:r>
            <a:r>
              <a:rPr kumimoji="0" lang="en-US" sz="1100" b="0" i="0" u="none" strike="noStrike" kern="0" cap="none" spc="0" normalizeH="0" baseline="0" noProof="0" dirty="0" err="1">
                <a:ln>
                  <a:noFill/>
                </a:ln>
                <a:solidFill>
                  <a:srgbClr val="2C1A32"/>
                </a:solidFill>
                <a:effectLst/>
                <a:highlight>
                  <a:srgbClr val="FFFFFF"/>
                </a:highlight>
                <a:uLnTx/>
                <a:uFillTx/>
                <a:latin typeface="Poppins"/>
                <a:ea typeface="Poppins"/>
                <a:cs typeface="Poppins"/>
                <a:sym typeface="Poppins"/>
              </a:rPr>
              <a:t>singkat</a:t>
            </a:r>
            <a:r>
              <a:rPr kumimoji="0" lang="en-US" sz="1100" b="0" i="0" u="none" strike="noStrike" kern="0" cap="none" spc="0" normalizeH="0" baseline="0" noProof="0" dirty="0">
                <a:ln>
                  <a:noFill/>
                </a:ln>
                <a:solidFill>
                  <a:srgbClr val="2C1A32"/>
                </a:solidFill>
                <a:effectLst/>
                <a:highlight>
                  <a:srgbClr val="FFFFFF"/>
                </a:highlight>
                <a:uLnTx/>
                <a:uFillTx/>
                <a:latin typeface="Poppins"/>
                <a:ea typeface="Poppins"/>
                <a:cs typeface="Poppins"/>
                <a:sym typeface="Poppins"/>
              </a:rPr>
              <a:t> atau </a:t>
            </a:r>
            <a:r>
              <a:rPr kumimoji="0" lang="en-US" sz="1100" b="0" i="0" u="none" strike="noStrike" kern="0" cap="none" spc="0" normalizeH="0" baseline="0" noProof="0" dirty="0" err="1">
                <a:ln>
                  <a:noFill/>
                </a:ln>
                <a:solidFill>
                  <a:srgbClr val="2C1A32"/>
                </a:solidFill>
                <a:effectLst/>
                <a:highlight>
                  <a:srgbClr val="FFFFFF"/>
                </a:highlight>
                <a:uLnTx/>
                <a:uFillTx/>
                <a:latin typeface="Poppins"/>
                <a:ea typeface="Poppins"/>
                <a:cs typeface="Poppins"/>
                <a:sym typeface="Poppins"/>
              </a:rPr>
              <a:t>pengalaman</a:t>
            </a:r>
            <a:r>
              <a:rPr kumimoji="0" lang="en-US" sz="1100" b="0" i="0" u="none" strike="noStrike" kern="0" cap="none" spc="0" normalizeH="0" baseline="0" noProof="0" dirty="0">
                <a:ln>
                  <a:noFill/>
                </a:ln>
                <a:solidFill>
                  <a:srgbClr val="2C1A32"/>
                </a:solidFill>
                <a:effectLst/>
                <a:highlight>
                  <a:srgbClr val="FFFFFF"/>
                </a:highlight>
                <a:uLnTx/>
                <a:uFillTx/>
                <a:latin typeface="Poppins"/>
                <a:ea typeface="Poppins"/>
                <a:cs typeface="Poppins"/>
                <a:sym typeface="Poppins"/>
              </a:rPr>
              <a:t> yang berhubungan dengan materi pelatihan.</a:t>
            </a:r>
          </a:p>
          <a:p>
            <a:pPr marL="0" marR="0" lvl="0" indent="0" algn="just" defTabSz="914400" rtl="0" eaLnBrk="1" fontAlgn="auto" latinLnBrk="0" hangingPunct="1">
              <a:lnSpc>
                <a:spcPct val="115000"/>
              </a:lnSpc>
              <a:spcBef>
                <a:spcPts val="0"/>
              </a:spcBef>
              <a:spcAft>
                <a:spcPts val="0"/>
              </a:spcAft>
              <a:buClr>
                <a:srgbClr val="000000"/>
              </a:buClr>
              <a:buSzPts val="1100"/>
              <a:buFont typeface="Arial"/>
              <a:buNone/>
              <a:tabLst/>
              <a:defRPr/>
            </a:pPr>
            <a:endParaRPr kumimoji="0" sz="1100" b="0" i="0" u="none" strike="noStrike" kern="0" cap="none" spc="0" normalizeH="0" baseline="0" noProof="0" dirty="0">
              <a:ln>
                <a:noFill/>
              </a:ln>
              <a:solidFill>
                <a:srgbClr val="2C1A32"/>
              </a:solidFill>
              <a:effectLst/>
              <a:highlight>
                <a:srgbClr val="FFFFFF"/>
              </a:highlight>
              <a:uLnTx/>
              <a:uFillTx/>
              <a:latin typeface="Poppins"/>
              <a:ea typeface="Poppins"/>
              <a:cs typeface="Poppins"/>
              <a:sym typeface="Poppins"/>
            </a:endParaRPr>
          </a:p>
        </p:txBody>
      </p:sp>
      <p:sp>
        <p:nvSpPr>
          <p:cNvPr id="154" name="Google Shape;154;p34"/>
          <p:cNvSpPr/>
          <p:nvPr/>
        </p:nvSpPr>
        <p:spPr>
          <a:xfrm>
            <a:off x="907675" y="3583075"/>
            <a:ext cx="3073800" cy="477600"/>
          </a:xfrm>
          <a:prstGeom prst="roundRect">
            <a:avLst>
              <a:gd name="adj" fmla="val 16667"/>
            </a:avLst>
          </a:prstGeom>
          <a:solidFill>
            <a:srgbClr val="F07A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55" name="Google Shape;155;p34"/>
          <p:cNvSpPr/>
          <p:nvPr/>
        </p:nvSpPr>
        <p:spPr>
          <a:xfrm>
            <a:off x="850075" y="3592075"/>
            <a:ext cx="3189000" cy="459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5600"/>
              <a:buFont typeface="Arial"/>
              <a:buNone/>
              <a:tabLst/>
              <a:defRPr/>
            </a:pPr>
            <a:r>
              <a:rPr kumimoji="0" lang="en-US" sz="1800" b="1" i="0" u="none" strike="noStrike" kern="0" cap="none" spc="0" normalizeH="0" baseline="0" noProof="0" dirty="0">
                <a:ln>
                  <a:noFill/>
                </a:ln>
                <a:solidFill>
                  <a:srgbClr val="000000"/>
                </a:solidFill>
                <a:effectLst/>
                <a:uLnTx/>
                <a:uFillTx/>
                <a:latin typeface="Poppins"/>
                <a:ea typeface="Poppins"/>
                <a:cs typeface="Poppins"/>
                <a:sym typeface="Poppins"/>
              </a:rPr>
              <a:t>Nama Pengajar</a:t>
            </a:r>
            <a:endParaRPr kumimoji="0" lang="en-US" sz="1800" b="1" i="0" u="none" strike="noStrike" kern="0" cap="none" spc="0" normalizeH="0" baseline="0" noProof="0" dirty="0">
              <a:ln>
                <a:noFill/>
              </a:ln>
              <a:solidFill>
                <a:srgbClr val="2C1A32"/>
              </a:solidFill>
              <a:effectLst/>
              <a:uLnTx/>
              <a:uFillTx/>
              <a:latin typeface="Poppins"/>
              <a:ea typeface="Poppins"/>
              <a:cs typeface="Poppins"/>
              <a:sym typeface="Poppins"/>
            </a:endParaRPr>
          </a:p>
        </p:txBody>
      </p:sp>
      <p:sp>
        <p:nvSpPr>
          <p:cNvPr id="156" name="Google Shape;156;p34"/>
          <p:cNvSpPr txBox="1"/>
          <p:nvPr/>
        </p:nvSpPr>
        <p:spPr>
          <a:xfrm>
            <a:off x="4422850" y="3595175"/>
            <a:ext cx="3949500" cy="5694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500" b="1" i="1" u="none" strike="noStrike" kern="0" cap="none" spc="0" normalizeH="0" baseline="0" noProof="0" dirty="0">
                <a:ln>
                  <a:noFill/>
                </a:ln>
                <a:solidFill>
                  <a:srgbClr val="2C1A32"/>
                </a:solidFill>
                <a:effectLst/>
                <a:highlight>
                  <a:srgbClr val="FFFFFF"/>
                </a:highlight>
                <a:uLnTx/>
                <a:uFillTx/>
                <a:latin typeface="Poppins"/>
                <a:ea typeface="Poppins"/>
                <a:cs typeface="Poppins"/>
                <a:sym typeface="Poppins"/>
              </a:rPr>
              <a:t>Link to Professional Platform:</a:t>
            </a:r>
            <a:endParaRPr kumimoji="0" sz="1500" b="1" i="1" u="none" strike="noStrike" kern="0" cap="none" spc="0" normalizeH="0" baseline="0" noProof="0" dirty="0">
              <a:ln>
                <a:noFill/>
              </a:ln>
              <a:solidFill>
                <a:srgbClr val="2C1A32"/>
              </a:solidFill>
              <a:effectLst/>
              <a:highlight>
                <a:srgbClr val="FFFFFF"/>
              </a:highlight>
              <a:uLnTx/>
              <a:uFillTx/>
              <a:latin typeface="Poppins"/>
              <a:ea typeface="Poppins"/>
              <a:cs typeface="Poppins"/>
              <a:sym typeface="Poppins"/>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000" b="0" i="0" u="sng" strike="noStrike" kern="0" cap="none" spc="0" normalizeH="0" baseline="0" noProof="0" dirty="0">
                <a:ln>
                  <a:noFill/>
                </a:ln>
                <a:solidFill>
                  <a:srgbClr val="0097A7"/>
                </a:solidFill>
                <a:effectLst/>
                <a:uLnTx/>
                <a:uFillTx/>
                <a:latin typeface="Poppins"/>
                <a:ea typeface="Poppins"/>
                <a:cs typeface="Poppins"/>
                <a:sym typeface="Poppins"/>
                <a:hlinkClick r:id="rId5"/>
              </a:rPr>
              <a:t>https://www</a:t>
            </a:r>
            <a:r>
              <a:rPr kumimoji="0" lang="en" sz="1000" b="0" i="0" u="sng" strike="noStrike" kern="0" cap="none" spc="0" normalizeH="0" baseline="0" noProof="0" dirty="0">
                <a:ln>
                  <a:noFill/>
                </a:ln>
                <a:solidFill>
                  <a:srgbClr val="0097A7"/>
                </a:solidFill>
                <a:effectLst/>
                <a:uLnTx/>
                <a:uFillTx/>
                <a:latin typeface="Poppins"/>
                <a:ea typeface="Poppins"/>
                <a:cs typeface="Poppins"/>
                <a:sym typeface="Poppins"/>
              </a:rPr>
              <a:t>. ….</a:t>
            </a:r>
            <a:endParaRPr kumimoji="0" sz="1500" b="0" i="0" u="none" strike="noStrike" kern="0" cap="none" spc="0" normalizeH="0" baseline="0" noProof="0" dirty="0">
              <a:ln>
                <a:noFill/>
              </a:ln>
              <a:solidFill>
                <a:srgbClr val="2C1A32"/>
              </a:solidFill>
              <a:effectLst/>
              <a:highlight>
                <a:srgbClr val="FFFFFF"/>
              </a:highlight>
              <a:uLnTx/>
              <a:uFillTx/>
              <a:latin typeface="Poppins"/>
              <a:ea typeface="Poppins"/>
              <a:cs typeface="Poppins"/>
              <a:sym typeface="Poppins"/>
            </a:endParaRPr>
          </a:p>
        </p:txBody>
      </p:sp>
      <p:sp>
        <p:nvSpPr>
          <p:cNvPr id="157" name="Google Shape;157;p34"/>
          <p:cNvSpPr/>
          <p:nvPr/>
        </p:nvSpPr>
        <p:spPr>
          <a:xfrm>
            <a:off x="850075" y="4071438"/>
            <a:ext cx="3189000" cy="459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5600"/>
              <a:buFont typeface="Arial"/>
              <a:buNone/>
              <a:tabLst/>
              <a:defRPr/>
            </a:pPr>
            <a:r>
              <a:rPr kumimoji="0" lang="en-US" sz="1200" b="1" i="0" u="none" strike="noStrike" kern="0" cap="none" spc="0" normalizeH="0" baseline="0" noProof="0" dirty="0">
                <a:ln>
                  <a:noFill/>
                </a:ln>
                <a:solidFill>
                  <a:srgbClr val="000000"/>
                </a:solidFill>
                <a:effectLst/>
                <a:uLnTx/>
                <a:uFillTx/>
                <a:latin typeface="Poppins"/>
                <a:ea typeface="Poppins"/>
                <a:cs typeface="Poppins"/>
                <a:sym typeface="Poppins"/>
              </a:rPr>
              <a:t>Jabatan - Asal Perusahaan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7"/>
        <p:cNvGrpSpPr/>
        <p:nvPr/>
      </p:nvGrpSpPr>
      <p:grpSpPr>
        <a:xfrm>
          <a:off x="0" y="0"/>
          <a:ext cx="0" cy="0"/>
          <a:chOff x="0" y="0"/>
          <a:chExt cx="0" cy="0"/>
        </a:xfrm>
      </p:grpSpPr>
      <p:sp>
        <p:nvSpPr>
          <p:cNvPr id="408" name="Google Shape;408;p52"/>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02 |</a:t>
            </a:r>
            <a:r>
              <a:rPr lang="en" sz="1200" b="1">
                <a:solidFill>
                  <a:schemeClr val="dk1"/>
                </a:solidFill>
                <a:latin typeface="Roboto"/>
                <a:ea typeface="Roboto"/>
                <a:cs typeface="Roboto"/>
                <a:sym typeface="Roboto"/>
              </a:rPr>
              <a:t> Dasar-Dasar Django</a:t>
            </a:r>
            <a:endParaRPr sz="1200">
              <a:solidFill>
                <a:schemeClr val="dk1"/>
              </a:solidFill>
              <a:latin typeface="Roboto Light"/>
              <a:ea typeface="Roboto Light"/>
              <a:cs typeface="Roboto Light"/>
              <a:sym typeface="Roboto Light"/>
            </a:endParaRPr>
          </a:p>
        </p:txBody>
      </p:sp>
      <p:sp>
        <p:nvSpPr>
          <p:cNvPr id="409" name="Google Shape;409;p52"/>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Django Shell API</a:t>
            </a:r>
            <a:endParaRPr sz="2600">
              <a:solidFill>
                <a:srgbClr val="3D85C6"/>
              </a:solidFill>
              <a:highlight>
                <a:schemeClr val="dk1"/>
              </a:highlight>
              <a:latin typeface="Roboto Black"/>
              <a:ea typeface="Roboto Black"/>
              <a:cs typeface="Roboto Black"/>
              <a:sym typeface="Roboto Black"/>
            </a:endParaRPr>
          </a:p>
        </p:txBody>
      </p:sp>
      <p:sp>
        <p:nvSpPr>
          <p:cNvPr id="410" name="Google Shape;410;p52"/>
          <p:cNvSpPr txBox="1"/>
          <p:nvPr/>
        </p:nvSpPr>
        <p:spPr>
          <a:xfrm>
            <a:off x="1104625" y="1073525"/>
            <a:ext cx="3841500" cy="420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Insert Multiple Data</a:t>
            </a:r>
            <a:endParaRPr sz="1200">
              <a:solidFill>
                <a:srgbClr val="4A5C65"/>
              </a:solidFill>
              <a:latin typeface="Lato Light"/>
              <a:ea typeface="Lato Light"/>
              <a:cs typeface="Lato Light"/>
              <a:sym typeface="Lato Light"/>
            </a:endParaRPr>
          </a:p>
          <a:p>
            <a:pPr marL="0" lvl="0" indent="0" algn="l" rtl="0">
              <a:spcBef>
                <a:spcPts val="600"/>
              </a:spcBef>
              <a:spcAft>
                <a:spcPts val="0"/>
              </a:spcAft>
              <a:buNone/>
            </a:pPr>
            <a:endParaRPr sz="1100">
              <a:solidFill>
                <a:schemeClr val="dk1"/>
              </a:solidFill>
              <a:latin typeface="Lato Light"/>
              <a:ea typeface="Lato Light"/>
              <a:cs typeface="Lato Light"/>
              <a:sym typeface="Lato Light"/>
            </a:endParaRPr>
          </a:p>
        </p:txBody>
      </p:sp>
      <p:sp>
        <p:nvSpPr>
          <p:cNvPr id="411" name="Google Shape;411;p52"/>
          <p:cNvSpPr txBox="1"/>
          <p:nvPr/>
        </p:nvSpPr>
        <p:spPr>
          <a:xfrm>
            <a:off x="1180825" y="3163625"/>
            <a:ext cx="6096000" cy="122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 </a:t>
            </a:r>
            <a:r>
              <a:rPr lang="en" sz="1000" b="1">
                <a:solidFill>
                  <a:schemeClr val="dk1"/>
                </a:solidFill>
                <a:latin typeface="Cambria"/>
                <a:ea typeface="Cambria"/>
                <a:cs typeface="Cambria"/>
                <a:sym typeface="Cambria"/>
              </a:rPr>
              <a:t>Pengguna.objects.all().values()</a:t>
            </a:r>
            <a:endParaRPr sz="1000" b="1">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&lt;QuerySet [{'id': 1, 'nama': 'atnlie', 'alamat': 'Jakarta Selatan', 'email': 'atnlie.abc@gmail.com'}, {'id': 2, 'nama': 'atnlie1', 'alamat': 'Jakarta Selatan No 1', 'email': 'atnlie.abc1@gmail.com'}, {'id': 3, 'nama': 'atnlie2', 'alamat': 'Jakarta Selatan No 2', 'email': 'atnlie.abc2@gmail.com'}, {'id': 4, 'nama': 'atnlie3', 'alamat': 'Jakarta Selatan No 3', 'email': 'atnlie.abc3@gmail.com'}]&gt;</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a:t>
            </a:r>
            <a:endParaRPr sz="1000">
              <a:solidFill>
                <a:schemeClr val="dk1"/>
              </a:solidFill>
              <a:latin typeface="Cambria"/>
              <a:ea typeface="Cambria"/>
              <a:cs typeface="Cambria"/>
              <a:sym typeface="Cambria"/>
            </a:endParaRPr>
          </a:p>
        </p:txBody>
      </p:sp>
      <p:sp>
        <p:nvSpPr>
          <p:cNvPr id="412" name="Google Shape;412;p52"/>
          <p:cNvSpPr txBox="1"/>
          <p:nvPr/>
        </p:nvSpPr>
        <p:spPr>
          <a:xfrm>
            <a:off x="1180825" y="1493375"/>
            <a:ext cx="6096000" cy="1577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 from  pengguna.models import Pengguna</a:t>
            </a:r>
            <a:br>
              <a:rPr lang="en" sz="1000">
                <a:solidFill>
                  <a:schemeClr val="dk1"/>
                </a:solidFill>
                <a:latin typeface="Cambria"/>
                <a:ea typeface="Cambria"/>
                <a:cs typeface="Cambria"/>
                <a:sym typeface="Cambria"/>
              </a:rPr>
            </a:br>
            <a:r>
              <a:rPr lang="en" sz="1000">
                <a:solidFill>
                  <a:schemeClr val="dk1"/>
                </a:solidFill>
                <a:latin typeface="Cambria"/>
                <a:ea typeface="Cambria"/>
                <a:cs typeface="Cambria"/>
                <a:sym typeface="Cambria"/>
              </a:rPr>
              <a:t>&gt;&gt;&gt; Pengguna1 = Pengguna(nama='atnlie1', alamat='Jakarta Selatan No 1', email= ‘atnlie.abc1@gmail.com’)</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 Pengguna2 = Pengguna(nama='atnlie2', alamat='Jakarta Selatan No 2', email= ‘atnlie.abc2@gmail.com’)</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 Pengguna3 = Pengguna(nama='atnlie3', alamat='Jakarta Selatan No 3', email=’atnlie.abc3’)</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 Pengguna4 = Pengguna(nama='atnlie4', alamat='Jakarta Selatan No 4', email= ‘atnlie.abc4@gmail.com’)</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 list_pengguna = [Pengguna1, Pengguna2, Pengguna3, Pengguna4]</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a:t>
            </a:r>
            <a:r>
              <a:rPr lang="en" sz="1000" b="1">
                <a:solidFill>
                  <a:schemeClr val="dk1"/>
                </a:solidFill>
                <a:latin typeface="Cambria"/>
                <a:ea typeface="Cambria"/>
                <a:cs typeface="Cambria"/>
                <a:sym typeface="Cambria"/>
              </a:rPr>
              <a:t> for p in list_pengguna:</a:t>
            </a:r>
            <a:endParaRPr sz="1000" b="1">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a:t>
            </a:r>
            <a:r>
              <a:rPr lang="en" sz="1000" b="1">
                <a:solidFill>
                  <a:schemeClr val="dk1"/>
                </a:solidFill>
                <a:latin typeface="Cambria"/>
                <a:ea typeface="Cambria"/>
                <a:cs typeface="Cambria"/>
                <a:sym typeface="Cambria"/>
              </a:rPr>
              <a:t>        p.save()</a:t>
            </a:r>
            <a:endParaRPr sz="1000" b="1">
              <a:solidFill>
                <a:schemeClr val="dk1"/>
              </a:solidFill>
              <a:latin typeface="Cambria"/>
              <a:ea typeface="Cambria"/>
              <a:cs typeface="Cambria"/>
              <a:sym typeface="Cambri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6"/>
        <p:cNvGrpSpPr/>
        <p:nvPr/>
      </p:nvGrpSpPr>
      <p:grpSpPr>
        <a:xfrm>
          <a:off x="0" y="0"/>
          <a:ext cx="0" cy="0"/>
          <a:chOff x="0" y="0"/>
          <a:chExt cx="0" cy="0"/>
        </a:xfrm>
      </p:grpSpPr>
      <p:sp>
        <p:nvSpPr>
          <p:cNvPr id="417" name="Google Shape;417;p53"/>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02 |</a:t>
            </a:r>
            <a:r>
              <a:rPr lang="en" sz="1200" b="1">
                <a:solidFill>
                  <a:schemeClr val="dk1"/>
                </a:solidFill>
                <a:latin typeface="Roboto"/>
                <a:ea typeface="Roboto"/>
                <a:cs typeface="Roboto"/>
                <a:sym typeface="Roboto"/>
              </a:rPr>
              <a:t> Dasar-Dasar Django</a:t>
            </a:r>
            <a:endParaRPr sz="1200">
              <a:solidFill>
                <a:schemeClr val="dk1"/>
              </a:solidFill>
              <a:latin typeface="Roboto Light"/>
              <a:ea typeface="Roboto Light"/>
              <a:cs typeface="Roboto Light"/>
              <a:sym typeface="Roboto Light"/>
            </a:endParaRPr>
          </a:p>
        </p:txBody>
      </p:sp>
      <p:sp>
        <p:nvSpPr>
          <p:cNvPr id="418" name="Google Shape;418;p53"/>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Django Shell API</a:t>
            </a:r>
            <a:endParaRPr sz="2600">
              <a:solidFill>
                <a:srgbClr val="3D85C6"/>
              </a:solidFill>
              <a:highlight>
                <a:schemeClr val="dk1"/>
              </a:highlight>
              <a:latin typeface="Roboto Black"/>
              <a:ea typeface="Roboto Black"/>
              <a:cs typeface="Roboto Black"/>
              <a:sym typeface="Roboto Black"/>
            </a:endParaRPr>
          </a:p>
        </p:txBody>
      </p:sp>
      <p:sp>
        <p:nvSpPr>
          <p:cNvPr id="419" name="Google Shape;419;p53"/>
          <p:cNvSpPr txBox="1"/>
          <p:nvPr/>
        </p:nvSpPr>
        <p:spPr>
          <a:xfrm>
            <a:off x="1104625" y="1073525"/>
            <a:ext cx="3841500" cy="420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Update Data</a:t>
            </a:r>
            <a:endParaRPr sz="1200">
              <a:solidFill>
                <a:srgbClr val="4A5C65"/>
              </a:solidFill>
              <a:latin typeface="Lato Light"/>
              <a:ea typeface="Lato Light"/>
              <a:cs typeface="Lato Light"/>
              <a:sym typeface="Lato Light"/>
            </a:endParaRPr>
          </a:p>
          <a:p>
            <a:pPr marL="0" lvl="0" indent="0" algn="l" rtl="0">
              <a:spcBef>
                <a:spcPts val="600"/>
              </a:spcBef>
              <a:spcAft>
                <a:spcPts val="0"/>
              </a:spcAft>
              <a:buNone/>
            </a:pPr>
            <a:endParaRPr sz="1100">
              <a:solidFill>
                <a:schemeClr val="dk1"/>
              </a:solidFill>
              <a:latin typeface="Lato Light"/>
              <a:ea typeface="Lato Light"/>
              <a:cs typeface="Lato Light"/>
              <a:sym typeface="Lato Light"/>
            </a:endParaRPr>
          </a:p>
        </p:txBody>
      </p:sp>
      <p:sp>
        <p:nvSpPr>
          <p:cNvPr id="420" name="Google Shape;420;p53"/>
          <p:cNvSpPr txBox="1"/>
          <p:nvPr/>
        </p:nvSpPr>
        <p:spPr>
          <a:xfrm>
            <a:off x="1180825" y="1493525"/>
            <a:ext cx="6096000" cy="692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 Pengguna.objects.all().values()[3]</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{'id': 4, 'nama': 'atnlie3', 'alamat': 'Jakarta Selatan No 3', 'email': 'atnlie.abc3@gmail.com'}</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a:t>
            </a:r>
            <a:endParaRPr sz="1000">
              <a:solidFill>
                <a:schemeClr val="dk1"/>
              </a:solidFill>
              <a:latin typeface="Cambria"/>
              <a:ea typeface="Cambria"/>
              <a:cs typeface="Cambria"/>
              <a:sym typeface="Cambria"/>
            </a:endParaRPr>
          </a:p>
        </p:txBody>
      </p:sp>
      <p:sp>
        <p:nvSpPr>
          <p:cNvPr id="421" name="Google Shape;421;p53"/>
          <p:cNvSpPr txBox="1"/>
          <p:nvPr/>
        </p:nvSpPr>
        <p:spPr>
          <a:xfrm>
            <a:off x="1180825" y="2240175"/>
            <a:ext cx="6096000" cy="1954351"/>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lvl="0">
              <a:lnSpc>
                <a:spcPct val="115000"/>
              </a:lnSpc>
            </a:pPr>
            <a:r>
              <a:rPr lang="en" sz="1000" dirty="0">
                <a:solidFill>
                  <a:schemeClr val="dk1"/>
                </a:solidFill>
                <a:latin typeface="Cambria"/>
                <a:ea typeface="Cambria"/>
                <a:cs typeface="Cambria"/>
                <a:sym typeface="Cambria"/>
              </a:rPr>
              <a:t>&gt;&gt;&gt; x = </a:t>
            </a:r>
            <a:r>
              <a:rPr lang="en-ID" sz="1000" dirty="0" err="1">
                <a:solidFill>
                  <a:schemeClr val="dk1"/>
                </a:solidFill>
                <a:latin typeface="Cambria"/>
                <a:ea typeface="Cambria"/>
                <a:cs typeface="Cambria"/>
                <a:sym typeface="Cambria"/>
              </a:rPr>
              <a:t>Pengguna.objects.all</a:t>
            </a:r>
            <a:r>
              <a:rPr lang="en-ID" sz="1000" dirty="0">
                <a:solidFill>
                  <a:schemeClr val="dk1"/>
                </a:solidFill>
                <a:latin typeface="Cambria"/>
                <a:ea typeface="Cambria"/>
                <a:cs typeface="Cambria"/>
                <a:sym typeface="Cambria"/>
              </a:rPr>
              <a:t>()[3]</a:t>
            </a: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&gt;&gt;&gt; x.nama</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'atnlie3'</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b="1" dirty="0">
                <a:solidFill>
                  <a:schemeClr val="dk1"/>
                </a:solidFill>
                <a:latin typeface="Cambria"/>
                <a:ea typeface="Cambria"/>
                <a:cs typeface="Cambria"/>
                <a:sym typeface="Cambria"/>
              </a:rPr>
              <a:t>&gt;&gt;&gt; x.nama = "Anton"</a:t>
            </a:r>
            <a:endParaRPr sz="1000" b="1"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b="1" dirty="0">
                <a:solidFill>
                  <a:schemeClr val="dk1"/>
                </a:solidFill>
                <a:latin typeface="Cambria"/>
                <a:ea typeface="Cambria"/>
                <a:cs typeface="Cambria"/>
                <a:sym typeface="Cambria"/>
              </a:rPr>
              <a:t>&gt;&gt;&gt; x.save()</a:t>
            </a:r>
            <a:endParaRPr sz="1000" b="1"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&gt;&gt;&gt; x.nama</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'Anton'</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&gt;&gt;&gt; x</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{'id': 4, 'nama': 'Anton', 'alamat': 'Jakarta Selatan No 3', 'email': ‘atnlie.abc3@gmail.com’}</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&gt;&gt;&gt; </a:t>
            </a:r>
            <a:endParaRPr sz="1000" dirty="0">
              <a:solidFill>
                <a:schemeClr val="dk1"/>
              </a:solidFill>
              <a:latin typeface="Cambria"/>
              <a:ea typeface="Cambria"/>
              <a:cs typeface="Cambria"/>
              <a:sym typeface="Cambri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5"/>
        <p:cNvGrpSpPr/>
        <p:nvPr/>
      </p:nvGrpSpPr>
      <p:grpSpPr>
        <a:xfrm>
          <a:off x="0" y="0"/>
          <a:ext cx="0" cy="0"/>
          <a:chOff x="0" y="0"/>
          <a:chExt cx="0" cy="0"/>
        </a:xfrm>
      </p:grpSpPr>
      <p:sp>
        <p:nvSpPr>
          <p:cNvPr id="426" name="Google Shape;426;p54"/>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02 |</a:t>
            </a:r>
            <a:r>
              <a:rPr lang="en" sz="1200" b="1">
                <a:solidFill>
                  <a:schemeClr val="dk1"/>
                </a:solidFill>
                <a:latin typeface="Roboto"/>
                <a:ea typeface="Roboto"/>
                <a:cs typeface="Roboto"/>
                <a:sym typeface="Roboto"/>
              </a:rPr>
              <a:t> Dasar-Dasar Django</a:t>
            </a:r>
            <a:endParaRPr sz="1200">
              <a:solidFill>
                <a:schemeClr val="dk1"/>
              </a:solidFill>
              <a:latin typeface="Roboto Light"/>
              <a:ea typeface="Roboto Light"/>
              <a:cs typeface="Roboto Light"/>
              <a:sym typeface="Roboto Light"/>
            </a:endParaRPr>
          </a:p>
        </p:txBody>
      </p:sp>
      <p:sp>
        <p:nvSpPr>
          <p:cNvPr id="427" name="Google Shape;427;p54"/>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Django Shell API</a:t>
            </a:r>
            <a:endParaRPr sz="2600">
              <a:solidFill>
                <a:srgbClr val="3D85C6"/>
              </a:solidFill>
              <a:highlight>
                <a:schemeClr val="dk1"/>
              </a:highlight>
              <a:latin typeface="Roboto Black"/>
              <a:ea typeface="Roboto Black"/>
              <a:cs typeface="Roboto Black"/>
              <a:sym typeface="Roboto Black"/>
            </a:endParaRPr>
          </a:p>
        </p:txBody>
      </p:sp>
      <p:sp>
        <p:nvSpPr>
          <p:cNvPr id="428" name="Google Shape;428;p54"/>
          <p:cNvSpPr txBox="1"/>
          <p:nvPr/>
        </p:nvSpPr>
        <p:spPr>
          <a:xfrm>
            <a:off x="1104625" y="1073525"/>
            <a:ext cx="3841500" cy="420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Delete Data</a:t>
            </a:r>
            <a:endParaRPr sz="1200">
              <a:solidFill>
                <a:srgbClr val="4A5C65"/>
              </a:solidFill>
              <a:latin typeface="Lato Light"/>
              <a:ea typeface="Lato Light"/>
              <a:cs typeface="Lato Light"/>
              <a:sym typeface="Lato Light"/>
            </a:endParaRPr>
          </a:p>
          <a:p>
            <a:pPr marL="0" lvl="0" indent="0" algn="l" rtl="0">
              <a:spcBef>
                <a:spcPts val="600"/>
              </a:spcBef>
              <a:spcAft>
                <a:spcPts val="0"/>
              </a:spcAft>
              <a:buNone/>
            </a:pPr>
            <a:endParaRPr sz="1100">
              <a:solidFill>
                <a:schemeClr val="dk1"/>
              </a:solidFill>
              <a:latin typeface="Lato Light"/>
              <a:ea typeface="Lato Light"/>
              <a:cs typeface="Lato Light"/>
              <a:sym typeface="Lato Light"/>
            </a:endParaRPr>
          </a:p>
        </p:txBody>
      </p:sp>
      <p:sp>
        <p:nvSpPr>
          <p:cNvPr id="429" name="Google Shape;429;p54"/>
          <p:cNvSpPr txBox="1"/>
          <p:nvPr/>
        </p:nvSpPr>
        <p:spPr>
          <a:xfrm>
            <a:off x="1215725" y="1493525"/>
            <a:ext cx="6064200" cy="122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 Pengguna.objects.all().values()</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&lt;QuerySet [{'id': 1, 'nama': 'atnlie', 'alamat': 'Jakarta Selatan', 'email': 'atnlie.abc@gmail.com'}, {'id': 2, 'nama': 'atnlie1', 'alamat': 'Jakarta Selatan No 1', 'email': 'atnlie.abc1@gmail.com'}, {'id': 3, 'nama': 'atnlie2', 'alamat': 'Jakarta Selatan No 2', 'email': 'atnlie.abc2@gmail.com'}, {'id': 4, 'nama': 'atnlie3', 'alamat': 'Jakarta Selatan No 3', 'email': 'atnlie.abc3@gmail.com'}]&gt;</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a:t>
            </a:r>
            <a:endParaRPr sz="1000">
              <a:solidFill>
                <a:schemeClr val="dk1"/>
              </a:solidFill>
              <a:latin typeface="Cambria"/>
              <a:ea typeface="Cambria"/>
              <a:cs typeface="Cambria"/>
              <a:sym typeface="Cambria"/>
            </a:endParaRPr>
          </a:p>
        </p:txBody>
      </p:sp>
      <p:sp>
        <p:nvSpPr>
          <p:cNvPr id="430" name="Google Shape;430;p54"/>
          <p:cNvSpPr txBox="1"/>
          <p:nvPr/>
        </p:nvSpPr>
        <p:spPr>
          <a:xfrm>
            <a:off x="1215725" y="2778100"/>
            <a:ext cx="6064200" cy="1931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&gt;&gt;&gt;  hapus = Pengguna.objects.all()[2]</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&gt;&gt;&gt;  hapus.nama</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'atnlie2'</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&gt;&gt;&gt; hapus.delete()</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(1, {'pengguna.Pengguna': 1})</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&gt;&gt;&gt; Pengguna.objects.all().values()</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&lt;QuerySet [{'id': 1, 'nama': 'atnlie', 'alamat': 'Jakarta Selatan', 'email': 'atnlie.abc@gmail.com'}, {'id': 2, 'nama': 'atnlie1', 'alamat': 'Jakarta Selatan No 1', 'email': 'atnlie.abc1@gmail.com'}, {'id': 4, 'nama': 'Anton', 'alamat': 'Jakarta Selatan No 3', 'email': 'atnlie.abc3@gmail.com'}]&gt;</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&gt;&gt;&gt;</a:t>
            </a:r>
            <a:endParaRPr sz="1000" dirty="0">
              <a:solidFill>
                <a:schemeClr val="dk1"/>
              </a:solidFill>
              <a:latin typeface="Cambria"/>
              <a:ea typeface="Cambria"/>
              <a:cs typeface="Cambria"/>
              <a:sym typeface="Cambri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4"/>
        <p:cNvGrpSpPr/>
        <p:nvPr/>
      </p:nvGrpSpPr>
      <p:grpSpPr>
        <a:xfrm>
          <a:off x="0" y="0"/>
          <a:ext cx="0" cy="0"/>
          <a:chOff x="0" y="0"/>
          <a:chExt cx="0" cy="0"/>
        </a:xfrm>
      </p:grpSpPr>
      <p:sp>
        <p:nvSpPr>
          <p:cNvPr id="435" name="Google Shape;435;p55"/>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02 |</a:t>
            </a:r>
            <a:r>
              <a:rPr lang="en" sz="1200" b="1">
                <a:solidFill>
                  <a:schemeClr val="dk1"/>
                </a:solidFill>
                <a:latin typeface="Roboto"/>
                <a:ea typeface="Roboto"/>
                <a:cs typeface="Roboto"/>
                <a:sym typeface="Roboto"/>
              </a:rPr>
              <a:t> Dasar-Dasar Django</a:t>
            </a:r>
            <a:endParaRPr sz="1200">
              <a:solidFill>
                <a:schemeClr val="dk1"/>
              </a:solidFill>
              <a:latin typeface="Roboto Light"/>
              <a:ea typeface="Roboto Light"/>
              <a:cs typeface="Roboto Light"/>
              <a:sym typeface="Roboto Light"/>
            </a:endParaRPr>
          </a:p>
        </p:txBody>
      </p:sp>
      <p:sp>
        <p:nvSpPr>
          <p:cNvPr id="436" name="Google Shape;436;p55"/>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Filter Data</a:t>
            </a:r>
            <a:endParaRPr sz="2600">
              <a:solidFill>
                <a:srgbClr val="3D85C6"/>
              </a:solidFill>
              <a:highlight>
                <a:schemeClr val="dk1"/>
              </a:highlight>
              <a:latin typeface="Roboto Black"/>
              <a:ea typeface="Roboto Black"/>
              <a:cs typeface="Roboto Black"/>
              <a:sym typeface="Roboto Black"/>
            </a:endParaRPr>
          </a:p>
        </p:txBody>
      </p:sp>
      <p:sp>
        <p:nvSpPr>
          <p:cNvPr id="437" name="Google Shape;437;p55"/>
          <p:cNvSpPr txBox="1"/>
          <p:nvPr/>
        </p:nvSpPr>
        <p:spPr>
          <a:xfrm>
            <a:off x="773700" y="928325"/>
            <a:ext cx="3957000" cy="21435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4A5C65"/>
                </a:solidFill>
                <a:latin typeface="Lato Light"/>
                <a:ea typeface="Lato Light"/>
                <a:cs typeface="Lato Light"/>
                <a:sym typeface="Lato Light"/>
              </a:rPr>
              <a:t>Filter</a:t>
            </a:r>
            <a:endParaRPr>
              <a:solidFill>
                <a:srgbClr val="4A5C65"/>
              </a:solidFill>
              <a:latin typeface="Lato Light"/>
              <a:ea typeface="Lato Light"/>
              <a:cs typeface="Lato Light"/>
              <a:sym typeface="Lato Light"/>
            </a:endParaRPr>
          </a:p>
          <a:p>
            <a:pPr marL="457200" lvl="0" indent="-304800" algn="l" rtl="0">
              <a:spcBef>
                <a:spcPts val="60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Filter di Django model adalah metode untuk memfilter data pada model berdasarkan kriteria tertentu. </a:t>
            </a:r>
            <a:endParaRPr sz="1200">
              <a:solidFill>
                <a:schemeClr val="dk1"/>
              </a:solidFill>
              <a:latin typeface="Lato Light"/>
              <a:ea typeface="Lato Light"/>
              <a:cs typeface="Lato Light"/>
              <a:sym typeface="Lato Light"/>
            </a:endParaRPr>
          </a:p>
          <a:p>
            <a:pPr marL="457200" lvl="0" indent="-304800" algn="l" rtl="0">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Filter dapat digunakan untuk mengambil satu atau beberapa objek yang memenuhi kriteria tertentu dari model. </a:t>
            </a:r>
            <a:endParaRPr sz="1200">
              <a:solidFill>
                <a:schemeClr val="dk1"/>
              </a:solidFill>
              <a:latin typeface="Lato Light"/>
              <a:ea typeface="Lato Light"/>
              <a:cs typeface="Lato Light"/>
              <a:sym typeface="Lato Light"/>
            </a:endParaRPr>
          </a:p>
          <a:p>
            <a:pPr marL="457200" lvl="0" indent="-304800" algn="l" rtl="0">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Filter digunakan pada queryset dan mengembalikan queryset baru yang mengandung objek yang memenuhi kriteria yang diberikan</a:t>
            </a:r>
            <a:endParaRPr sz="1200">
              <a:solidFill>
                <a:schemeClr val="dk1"/>
              </a:solidFill>
              <a:latin typeface="Lato Light"/>
              <a:ea typeface="Lato Light"/>
              <a:cs typeface="Lato Light"/>
              <a:sym typeface="Lato Light"/>
            </a:endParaRPr>
          </a:p>
        </p:txBody>
      </p:sp>
      <p:sp>
        <p:nvSpPr>
          <p:cNvPr id="438" name="Google Shape;438;p55"/>
          <p:cNvSpPr txBox="1"/>
          <p:nvPr/>
        </p:nvSpPr>
        <p:spPr>
          <a:xfrm>
            <a:off x="4806925" y="1266075"/>
            <a:ext cx="3739200" cy="1931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&gt;&gt;&gt; Pengguna.objects.filter(nama='atnlie').values()</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&lt;QuerySet [{'id': 1, 'nama': 'atnlie', 'alamat': 'Jakarta Selatan', 'email': 'atnlie.abc@gmail.com'}]&gt;</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&gt;&gt;&gt; Pengguna.objects.filter(-nama='atnlie1').values()</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&lt;QuerySet [{'id': 2, 'nama': 'atnlie1', 'alamat': 'Jakarta Selatan No 1', 'email': 'atnlie.abc1@gmail.com'}]&gt;</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&gt;&gt;&gt; Pengguna.objects.filter(id=1).values()</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&lt;QuerySet [{'id': 1, 'nama': 'atnlie', 'alamat': 'Jakarta Selatan', 'email': 'atnlie.abc@gmail.com'}]&gt;</a:t>
            </a:r>
            <a:endParaRPr sz="10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dirty="0">
                <a:solidFill>
                  <a:schemeClr val="dk1"/>
                </a:solidFill>
                <a:latin typeface="Cambria"/>
                <a:ea typeface="Cambria"/>
                <a:cs typeface="Cambria"/>
                <a:sym typeface="Cambria"/>
              </a:rPr>
              <a:t>&gt;&gt;&gt;</a:t>
            </a:r>
            <a:endParaRPr sz="1000" dirty="0">
              <a:solidFill>
                <a:schemeClr val="dk1"/>
              </a:solidFill>
              <a:latin typeface="Cambria"/>
              <a:ea typeface="Cambria"/>
              <a:cs typeface="Cambria"/>
              <a:sym typeface="Cambri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2"/>
        <p:cNvGrpSpPr/>
        <p:nvPr/>
      </p:nvGrpSpPr>
      <p:grpSpPr>
        <a:xfrm>
          <a:off x="0" y="0"/>
          <a:ext cx="0" cy="0"/>
          <a:chOff x="0" y="0"/>
          <a:chExt cx="0" cy="0"/>
        </a:xfrm>
      </p:grpSpPr>
      <p:sp>
        <p:nvSpPr>
          <p:cNvPr id="443" name="Google Shape;443;p56"/>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02 |</a:t>
            </a:r>
            <a:r>
              <a:rPr lang="en" sz="1200" b="1">
                <a:solidFill>
                  <a:schemeClr val="dk1"/>
                </a:solidFill>
                <a:latin typeface="Roboto"/>
                <a:ea typeface="Roboto"/>
                <a:cs typeface="Roboto"/>
                <a:sym typeface="Roboto"/>
              </a:rPr>
              <a:t> Dasar-Dasar Django</a:t>
            </a:r>
            <a:endParaRPr sz="1200">
              <a:solidFill>
                <a:schemeClr val="dk1"/>
              </a:solidFill>
              <a:latin typeface="Roboto Light"/>
              <a:ea typeface="Roboto Light"/>
              <a:cs typeface="Roboto Light"/>
              <a:sym typeface="Roboto Light"/>
            </a:endParaRPr>
          </a:p>
        </p:txBody>
      </p:sp>
      <p:sp>
        <p:nvSpPr>
          <p:cNvPr id="444" name="Google Shape;444;p56"/>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Filter Data</a:t>
            </a:r>
            <a:endParaRPr sz="2600">
              <a:solidFill>
                <a:srgbClr val="3D85C6"/>
              </a:solidFill>
              <a:highlight>
                <a:schemeClr val="dk1"/>
              </a:highlight>
              <a:latin typeface="Roboto Black"/>
              <a:ea typeface="Roboto Black"/>
              <a:cs typeface="Roboto Black"/>
              <a:sym typeface="Roboto Black"/>
            </a:endParaRPr>
          </a:p>
        </p:txBody>
      </p:sp>
      <p:sp>
        <p:nvSpPr>
          <p:cNvPr id="445" name="Google Shape;445;p56"/>
          <p:cNvSpPr txBox="1"/>
          <p:nvPr/>
        </p:nvSpPr>
        <p:spPr>
          <a:xfrm>
            <a:off x="773700" y="928325"/>
            <a:ext cx="7945200" cy="33015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4A5C65"/>
                </a:solidFill>
                <a:latin typeface="Lato Light"/>
                <a:ea typeface="Lato Light"/>
                <a:cs typeface="Lato Light"/>
                <a:sym typeface="Lato Light"/>
              </a:rPr>
              <a:t>Beberapa Jenis Filter</a:t>
            </a:r>
            <a:endParaRPr>
              <a:solidFill>
                <a:srgbClr val="4A5C65"/>
              </a:solidFill>
              <a:latin typeface="Lato Light"/>
              <a:ea typeface="Lato Light"/>
              <a:cs typeface="Lato Light"/>
              <a:sym typeface="Lato Light"/>
            </a:endParaRPr>
          </a:p>
          <a:p>
            <a:pPr marL="457200" lvl="0" indent="-304800" algn="l" rtl="0">
              <a:spcBef>
                <a:spcPts val="600"/>
              </a:spcBef>
              <a:spcAft>
                <a:spcPts val="0"/>
              </a:spcAft>
              <a:buClr>
                <a:schemeClr val="dk1"/>
              </a:buClr>
              <a:buSzPts val="1200"/>
              <a:buFont typeface="Lato Light"/>
              <a:buChar char="●"/>
            </a:pPr>
            <a:r>
              <a:rPr lang="en" sz="1200" b="1">
                <a:solidFill>
                  <a:schemeClr val="dk1"/>
                </a:solidFill>
                <a:latin typeface="Lato"/>
                <a:ea typeface="Lato"/>
                <a:cs typeface="Lato"/>
                <a:sym typeface="Lato"/>
              </a:rPr>
              <a:t>exact</a:t>
            </a:r>
            <a:r>
              <a:rPr lang="en" sz="1200">
                <a:solidFill>
                  <a:schemeClr val="dk1"/>
                </a:solidFill>
                <a:latin typeface="Lato Light"/>
                <a:ea typeface="Lato Light"/>
                <a:cs typeface="Lato Light"/>
                <a:sym typeface="Lato Light"/>
              </a:rPr>
              <a:t>: untuk mencari objek dengan nilai yang sama persis.</a:t>
            </a:r>
            <a:endParaRPr sz="1200">
              <a:solidFill>
                <a:schemeClr val="dk1"/>
              </a:solidFill>
              <a:latin typeface="Lato Light"/>
              <a:ea typeface="Lato Light"/>
              <a:cs typeface="Lato Light"/>
              <a:sym typeface="Lato Light"/>
            </a:endParaRPr>
          </a:p>
          <a:p>
            <a:pPr marL="457200" lvl="0" indent="-304800" algn="l" rtl="0">
              <a:spcBef>
                <a:spcPts val="0"/>
              </a:spcBef>
              <a:spcAft>
                <a:spcPts val="0"/>
              </a:spcAft>
              <a:buClr>
                <a:schemeClr val="dk1"/>
              </a:buClr>
              <a:buSzPts val="1200"/>
              <a:buFont typeface="Lato Light"/>
              <a:buChar char="●"/>
            </a:pPr>
            <a:r>
              <a:rPr lang="en" sz="1200" b="1">
                <a:solidFill>
                  <a:schemeClr val="dk1"/>
                </a:solidFill>
                <a:latin typeface="Lato"/>
                <a:ea typeface="Lato"/>
                <a:cs typeface="Lato"/>
                <a:sym typeface="Lato"/>
              </a:rPr>
              <a:t>iexact</a:t>
            </a:r>
            <a:r>
              <a:rPr lang="en" sz="1200">
                <a:solidFill>
                  <a:schemeClr val="dk1"/>
                </a:solidFill>
                <a:latin typeface="Lato Light"/>
                <a:ea typeface="Lato Light"/>
                <a:cs typeface="Lato Light"/>
                <a:sym typeface="Lato Light"/>
              </a:rPr>
              <a:t>: untuk mencari objek dengan nilai yang sama persis tanpa memperhatikan huruf besar atau kecil.</a:t>
            </a:r>
            <a:endParaRPr sz="1200">
              <a:solidFill>
                <a:schemeClr val="dk1"/>
              </a:solidFill>
              <a:latin typeface="Lato Light"/>
              <a:ea typeface="Lato Light"/>
              <a:cs typeface="Lato Light"/>
              <a:sym typeface="Lato Light"/>
            </a:endParaRPr>
          </a:p>
          <a:p>
            <a:pPr marL="457200" lvl="0" indent="-304800" algn="l" rtl="0">
              <a:spcBef>
                <a:spcPts val="0"/>
              </a:spcBef>
              <a:spcAft>
                <a:spcPts val="0"/>
              </a:spcAft>
              <a:buClr>
                <a:schemeClr val="dk1"/>
              </a:buClr>
              <a:buSzPts val="1200"/>
              <a:buFont typeface="Lato Light"/>
              <a:buChar char="●"/>
            </a:pPr>
            <a:r>
              <a:rPr lang="en" sz="1200" b="1">
                <a:solidFill>
                  <a:schemeClr val="dk1"/>
                </a:solidFill>
                <a:latin typeface="Lato"/>
                <a:ea typeface="Lato"/>
                <a:cs typeface="Lato"/>
                <a:sym typeface="Lato"/>
              </a:rPr>
              <a:t>contains</a:t>
            </a:r>
            <a:r>
              <a:rPr lang="en" sz="1200">
                <a:solidFill>
                  <a:schemeClr val="dk1"/>
                </a:solidFill>
                <a:latin typeface="Lato Light"/>
                <a:ea typeface="Lato Light"/>
                <a:cs typeface="Lato Light"/>
                <a:sym typeface="Lato Light"/>
              </a:rPr>
              <a:t>: untuk mencari objek yang mengandung string tertentu.</a:t>
            </a:r>
            <a:endParaRPr sz="1200">
              <a:solidFill>
                <a:schemeClr val="dk1"/>
              </a:solidFill>
              <a:latin typeface="Lato Light"/>
              <a:ea typeface="Lato Light"/>
              <a:cs typeface="Lato Light"/>
              <a:sym typeface="Lato Light"/>
            </a:endParaRPr>
          </a:p>
          <a:p>
            <a:pPr marL="457200" lvl="0" indent="-304800" algn="l" rtl="0">
              <a:spcBef>
                <a:spcPts val="0"/>
              </a:spcBef>
              <a:spcAft>
                <a:spcPts val="0"/>
              </a:spcAft>
              <a:buClr>
                <a:schemeClr val="dk1"/>
              </a:buClr>
              <a:buSzPts val="1200"/>
              <a:buFont typeface="Lato Light"/>
              <a:buChar char="●"/>
            </a:pPr>
            <a:r>
              <a:rPr lang="en" sz="1200" b="1">
                <a:solidFill>
                  <a:schemeClr val="dk1"/>
                </a:solidFill>
                <a:latin typeface="Lato"/>
                <a:ea typeface="Lato"/>
                <a:cs typeface="Lato"/>
                <a:sym typeface="Lato"/>
              </a:rPr>
              <a:t>icontains</a:t>
            </a:r>
            <a:r>
              <a:rPr lang="en" sz="1200">
                <a:solidFill>
                  <a:schemeClr val="dk1"/>
                </a:solidFill>
                <a:latin typeface="Lato Light"/>
                <a:ea typeface="Lato Light"/>
                <a:cs typeface="Lato Light"/>
                <a:sym typeface="Lato Light"/>
              </a:rPr>
              <a:t>: untuk mencari objek yang mengandung string tertentu tanpa memperhatikan huruf besar atau kecil.</a:t>
            </a:r>
            <a:endParaRPr sz="1200">
              <a:solidFill>
                <a:schemeClr val="dk1"/>
              </a:solidFill>
              <a:latin typeface="Lato Light"/>
              <a:ea typeface="Lato Light"/>
              <a:cs typeface="Lato Light"/>
              <a:sym typeface="Lato Light"/>
            </a:endParaRPr>
          </a:p>
          <a:p>
            <a:pPr marL="457200" lvl="0" indent="-304800" algn="l" rtl="0">
              <a:spcBef>
                <a:spcPts val="0"/>
              </a:spcBef>
              <a:spcAft>
                <a:spcPts val="0"/>
              </a:spcAft>
              <a:buClr>
                <a:schemeClr val="dk1"/>
              </a:buClr>
              <a:buSzPts val="1200"/>
              <a:buFont typeface="Lato Light"/>
              <a:buChar char="●"/>
            </a:pPr>
            <a:r>
              <a:rPr lang="en" sz="1200" b="1">
                <a:solidFill>
                  <a:schemeClr val="dk1"/>
                </a:solidFill>
                <a:latin typeface="Lato"/>
                <a:ea typeface="Lato"/>
                <a:cs typeface="Lato"/>
                <a:sym typeface="Lato"/>
              </a:rPr>
              <a:t>startswith</a:t>
            </a:r>
            <a:r>
              <a:rPr lang="en" sz="1200">
                <a:solidFill>
                  <a:schemeClr val="dk1"/>
                </a:solidFill>
                <a:latin typeface="Lato Light"/>
                <a:ea typeface="Lato Light"/>
                <a:cs typeface="Lato Light"/>
                <a:sym typeface="Lato Light"/>
              </a:rPr>
              <a:t>: untuk mencari objek yang diawali dengan string tertentu.</a:t>
            </a:r>
            <a:endParaRPr sz="1200">
              <a:solidFill>
                <a:schemeClr val="dk1"/>
              </a:solidFill>
              <a:latin typeface="Lato Light"/>
              <a:ea typeface="Lato Light"/>
              <a:cs typeface="Lato Light"/>
              <a:sym typeface="Lato Light"/>
            </a:endParaRPr>
          </a:p>
          <a:p>
            <a:pPr marL="457200" lvl="0" indent="-304800" algn="l" rtl="0">
              <a:spcBef>
                <a:spcPts val="0"/>
              </a:spcBef>
              <a:spcAft>
                <a:spcPts val="0"/>
              </a:spcAft>
              <a:buClr>
                <a:schemeClr val="dk1"/>
              </a:buClr>
              <a:buSzPts val="1200"/>
              <a:buFont typeface="Lato Light"/>
              <a:buChar char="●"/>
            </a:pPr>
            <a:r>
              <a:rPr lang="en" sz="1200" b="1">
                <a:solidFill>
                  <a:schemeClr val="dk1"/>
                </a:solidFill>
                <a:latin typeface="Lato"/>
                <a:ea typeface="Lato"/>
                <a:cs typeface="Lato"/>
                <a:sym typeface="Lato"/>
              </a:rPr>
              <a:t>istartswith</a:t>
            </a:r>
            <a:r>
              <a:rPr lang="en" sz="1200">
                <a:solidFill>
                  <a:schemeClr val="dk1"/>
                </a:solidFill>
                <a:latin typeface="Lato Light"/>
                <a:ea typeface="Lato Light"/>
                <a:cs typeface="Lato Light"/>
                <a:sym typeface="Lato Light"/>
              </a:rPr>
              <a:t>: untuk mencari objek yang diawali dengan string tertentu tanpa memperhatikan huruf besar atau kecil.</a:t>
            </a:r>
            <a:endParaRPr sz="1200">
              <a:solidFill>
                <a:schemeClr val="dk1"/>
              </a:solidFill>
              <a:latin typeface="Lato Light"/>
              <a:ea typeface="Lato Light"/>
              <a:cs typeface="Lato Light"/>
              <a:sym typeface="Lato Light"/>
            </a:endParaRPr>
          </a:p>
          <a:p>
            <a:pPr marL="457200" lvl="0" indent="-304800" algn="l" rtl="0">
              <a:spcBef>
                <a:spcPts val="0"/>
              </a:spcBef>
              <a:spcAft>
                <a:spcPts val="0"/>
              </a:spcAft>
              <a:buClr>
                <a:schemeClr val="dk1"/>
              </a:buClr>
              <a:buSzPts val="1200"/>
              <a:buFont typeface="Lato Light"/>
              <a:buChar char="●"/>
            </a:pPr>
            <a:r>
              <a:rPr lang="en" sz="1200" b="1">
                <a:solidFill>
                  <a:schemeClr val="dk1"/>
                </a:solidFill>
                <a:latin typeface="Lato"/>
                <a:ea typeface="Lato"/>
                <a:cs typeface="Lato"/>
                <a:sym typeface="Lato"/>
              </a:rPr>
              <a:t>endswith</a:t>
            </a:r>
            <a:r>
              <a:rPr lang="en" sz="1200">
                <a:solidFill>
                  <a:schemeClr val="dk1"/>
                </a:solidFill>
                <a:latin typeface="Lato Light"/>
                <a:ea typeface="Lato Light"/>
                <a:cs typeface="Lato Light"/>
                <a:sym typeface="Lato Light"/>
              </a:rPr>
              <a:t>: untuk mencari objek yang diakhiri dengan string tertentu.</a:t>
            </a:r>
            <a:endParaRPr sz="1200">
              <a:solidFill>
                <a:schemeClr val="dk1"/>
              </a:solidFill>
              <a:latin typeface="Lato Light"/>
              <a:ea typeface="Lato Light"/>
              <a:cs typeface="Lato Light"/>
              <a:sym typeface="Lato Light"/>
            </a:endParaRPr>
          </a:p>
          <a:p>
            <a:pPr marL="457200" lvl="0" indent="-304800" algn="l" rtl="0">
              <a:spcBef>
                <a:spcPts val="0"/>
              </a:spcBef>
              <a:spcAft>
                <a:spcPts val="0"/>
              </a:spcAft>
              <a:buClr>
                <a:schemeClr val="dk1"/>
              </a:buClr>
              <a:buSzPts val="1200"/>
              <a:buFont typeface="Lato Light"/>
              <a:buChar char="●"/>
            </a:pPr>
            <a:r>
              <a:rPr lang="en" sz="1200" b="1">
                <a:solidFill>
                  <a:schemeClr val="dk1"/>
                </a:solidFill>
                <a:latin typeface="Lato"/>
                <a:ea typeface="Lato"/>
                <a:cs typeface="Lato"/>
                <a:sym typeface="Lato"/>
              </a:rPr>
              <a:t>iendswith</a:t>
            </a:r>
            <a:r>
              <a:rPr lang="en" sz="1200">
                <a:solidFill>
                  <a:schemeClr val="dk1"/>
                </a:solidFill>
                <a:latin typeface="Lato Light"/>
                <a:ea typeface="Lato Light"/>
                <a:cs typeface="Lato Light"/>
                <a:sym typeface="Lato Light"/>
              </a:rPr>
              <a:t>: untuk mencari objek yang diakhiri dengan string tertentu tanpa memperhatikan huruf besar atau kecil.</a:t>
            </a:r>
            <a:endParaRPr sz="1200">
              <a:solidFill>
                <a:schemeClr val="dk1"/>
              </a:solidFill>
              <a:latin typeface="Lato Light"/>
              <a:ea typeface="Lato Light"/>
              <a:cs typeface="Lato Light"/>
              <a:sym typeface="Lato Light"/>
            </a:endParaRPr>
          </a:p>
          <a:p>
            <a:pPr marL="457200" lvl="0" indent="-304800" algn="l" rtl="0">
              <a:spcBef>
                <a:spcPts val="0"/>
              </a:spcBef>
              <a:spcAft>
                <a:spcPts val="0"/>
              </a:spcAft>
              <a:buClr>
                <a:schemeClr val="dk1"/>
              </a:buClr>
              <a:buSzPts val="1200"/>
              <a:buFont typeface="Lato Light"/>
              <a:buChar char="●"/>
            </a:pPr>
            <a:r>
              <a:rPr lang="en" sz="1200" b="1">
                <a:solidFill>
                  <a:schemeClr val="dk1"/>
                </a:solidFill>
                <a:latin typeface="Lato"/>
                <a:ea typeface="Lato"/>
                <a:cs typeface="Lato"/>
                <a:sym typeface="Lato"/>
              </a:rPr>
              <a:t>in</a:t>
            </a:r>
            <a:r>
              <a:rPr lang="en" sz="1200">
                <a:solidFill>
                  <a:schemeClr val="dk1"/>
                </a:solidFill>
                <a:latin typeface="Lato Light"/>
                <a:ea typeface="Lato Light"/>
                <a:cs typeface="Lato Light"/>
                <a:sym typeface="Lato Light"/>
              </a:rPr>
              <a:t>: untuk mencari objek yang memiliki nilai yang sama dengan satu dari beberapa nilai yang ditentukan.</a:t>
            </a:r>
            <a:endParaRPr sz="1200">
              <a:solidFill>
                <a:schemeClr val="dk1"/>
              </a:solidFill>
              <a:latin typeface="Lato Light"/>
              <a:ea typeface="Lato Light"/>
              <a:cs typeface="Lato Light"/>
              <a:sym typeface="Lato Light"/>
            </a:endParaRPr>
          </a:p>
          <a:p>
            <a:pPr marL="457200" lvl="0" indent="-304800" algn="l" rtl="0">
              <a:spcBef>
                <a:spcPts val="0"/>
              </a:spcBef>
              <a:spcAft>
                <a:spcPts val="0"/>
              </a:spcAft>
              <a:buClr>
                <a:schemeClr val="dk1"/>
              </a:buClr>
              <a:buSzPts val="1200"/>
              <a:buFont typeface="Lato Light"/>
              <a:buChar char="●"/>
            </a:pPr>
            <a:r>
              <a:rPr lang="en" sz="1200" b="1">
                <a:solidFill>
                  <a:schemeClr val="dk1"/>
                </a:solidFill>
                <a:latin typeface="Lato"/>
                <a:ea typeface="Lato"/>
                <a:cs typeface="Lato"/>
                <a:sym typeface="Lato"/>
              </a:rPr>
              <a:t>isnull</a:t>
            </a:r>
            <a:r>
              <a:rPr lang="en" sz="1200">
                <a:solidFill>
                  <a:schemeClr val="dk1"/>
                </a:solidFill>
                <a:latin typeface="Lato Light"/>
                <a:ea typeface="Lato Light"/>
                <a:cs typeface="Lato Light"/>
                <a:sym typeface="Lato Light"/>
              </a:rPr>
              <a:t>: untuk mencari objek yang memiliki nilai null pada field tertentu.</a:t>
            </a:r>
            <a:endParaRPr sz="1200">
              <a:solidFill>
                <a:schemeClr val="dk1"/>
              </a:solidFill>
              <a:latin typeface="Lato Light"/>
              <a:ea typeface="Lato Light"/>
              <a:cs typeface="Lato Light"/>
              <a:sym typeface="Lato Light"/>
            </a:endParaRPr>
          </a:p>
          <a:p>
            <a:pPr marL="457200" lvl="0" indent="-304800" algn="l" rtl="0">
              <a:spcBef>
                <a:spcPts val="0"/>
              </a:spcBef>
              <a:spcAft>
                <a:spcPts val="0"/>
              </a:spcAft>
              <a:buClr>
                <a:schemeClr val="dk1"/>
              </a:buClr>
              <a:buSzPts val="1200"/>
              <a:buFont typeface="Lato Light"/>
              <a:buChar char="●"/>
            </a:pPr>
            <a:r>
              <a:rPr lang="en" sz="1200" b="1">
                <a:solidFill>
                  <a:schemeClr val="dk1"/>
                </a:solidFill>
                <a:latin typeface="Lato"/>
                <a:ea typeface="Lato"/>
                <a:cs typeface="Lato"/>
                <a:sym typeface="Lato"/>
              </a:rPr>
              <a:t>lt</a:t>
            </a:r>
            <a:r>
              <a:rPr lang="en" sz="1200">
                <a:solidFill>
                  <a:schemeClr val="dk1"/>
                </a:solidFill>
                <a:latin typeface="Lato Light"/>
                <a:ea typeface="Lato Light"/>
                <a:cs typeface="Lato Light"/>
                <a:sym typeface="Lato Light"/>
              </a:rPr>
              <a:t>: untuk mencari objek yang nilai field-nya kurang dari nilai yang ditentukan.</a:t>
            </a:r>
            <a:endParaRPr sz="1200">
              <a:solidFill>
                <a:schemeClr val="dk1"/>
              </a:solidFill>
              <a:latin typeface="Lato Light"/>
              <a:ea typeface="Lato Light"/>
              <a:cs typeface="Lato Light"/>
              <a:sym typeface="Lato Light"/>
            </a:endParaRPr>
          </a:p>
          <a:p>
            <a:pPr marL="457200" lvl="0" indent="-304800" algn="l" rtl="0">
              <a:spcBef>
                <a:spcPts val="0"/>
              </a:spcBef>
              <a:spcAft>
                <a:spcPts val="0"/>
              </a:spcAft>
              <a:buClr>
                <a:schemeClr val="dk1"/>
              </a:buClr>
              <a:buSzPts val="1200"/>
              <a:buFont typeface="Lato Light"/>
              <a:buChar char="●"/>
            </a:pPr>
            <a:r>
              <a:rPr lang="en" sz="1200" b="1">
                <a:solidFill>
                  <a:schemeClr val="dk1"/>
                </a:solidFill>
                <a:latin typeface="Lato"/>
                <a:ea typeface="Lato"/>
                <a:cs typeface="Lato"/>
                <a:sym typeface="Lato"/>
              </a:rPr>
              <a:t>lte</a:t>
            </a:r>
            <a:r>
              <a:rPr lang="en" sz="1200">
                <a:solidFill>
                  <a:schemeClr val="dk1"/>
                </a:solidFill>
                <a:latin typeface="Lato Light"/>
                <a:ea typeface="Lato Light"/>
                <a:cs typeface="Lato Light"/>
                <a:sym typeface="Lato Light"/>
              </a:rPr>
              <a:t>: untuk mencari objek yang nilai field-nya kurang dari atau sama dengan nilai yang ditentukan.</a:t>
            </a:r>
            <a:endParaRPr sz="1200">
              <a:solidFill>
                <a:schemeClr val="dk1"/>
              </a:solidFill>
              <a:latin typeface="Lato Light"/>
              <a:ea typeface="Lato Light"/>
              <a:cs typeface="Lato Light"/>
              <a:sym typeface="Lato Light"/>
            </a:endParaRPr>
          </a:p>
          <a:p>
            <a:pPr marL="457200" lvl="0" indent="-304800" algn="l" rtl="0">
              <a:spcBef>
                <a:spcPts val="0"/>
              </a:spcBef>
              <a:spcAft>
                <a:spcPts val="0"/>
              </a:spcAft>
              <a:buClr>
                <a:schemeClr val="dk1"/>
              </a:buClr>
              <a:buSzPts val="1200"/>
              <a:buFont typeface="Lato Light"/>
              <a:buChar char="●"/>
            </a:pPr>
            <a:r>
              <a:rPr lang="en" sz="1200" b="1">
                <a:solidFill>
                  <a:schemeClr val="dk1"/>
                </a:solidFill>
                <a:latin typeface="Lato"/>
                <a:ea typeface="Lato"/>
                <a:cs typeface="Lato"/>
                <a:sym typeface="Lato"/>
              </a:rPr>
              <a:t>gt</a:t>
            </a:r>
            <a:r>
              <a:rPr lang="en" sz="1200">
                <a:solidFill>
                  <a:schemeClr val="dk1"/>
                </a:solidFill>
                <a:latin typeface="Lato Light"/>
                <a:ea typeface="Lato Light"/>
                <a:cs typeface="Lato Light"/>
                <a:sym typeface="Lato Light"/>
              </a:rPr>
              <a:t>: untuk mencari objek yang nilai field-nya lebih besar dari nilai yang ditentukan.</a:t>
            </a:r>
            <a:endParaRPr sz="1200">
              <a:solidFill>
                <a:schemeClr val="dk1"/>
              </a:solidFill>
              <a:latin typeface="Lato Light"/>
              <a:ea typeface="Lato Light"/>
              <a:cs typeface="Lato Light"/>
              <a:sym typeface="Lato Light"/>
            </a:endParaRPr>
          </a:p>
          <a:p>
            <a:pPr marL="457200" lvl="0" indent="-304800" algn="l" rtl="0">
              <a:spcBef>
                <a:spcPts val="0"/>
              </a:spcBef>
              <a:spcAft>
                <a:spcPts val="0"/>
              </a:spcAft>
              <a:buClr>
                <a:schemeClr val="dk1"/>
              </a:buClr>
              <a:buSzPts val="1200"/>
              <a:buFont typeface="Lato Light"/>
              <a:buChar char="●"/>
            </a:pPr>
            <a:r>
              <a:rPr lang="en" sz="1200" b="1">
                <a:solidFill>
                  <a:schemeClr val="dk1"/>
                </a:solidFill>
                <a:latin typeface="Lato"/>
                <a:ea typeface="Lato"/>
                <a:cs typeface="Lato"/>
                <a:sym typeface="Lato"/>
              </a:rPr>
              <a:t>gte</a:t>
            </a:r>
            <a:r>
              <a:rPr lang="en" sz="1200">
                <a:solidFill>
                  <a:schemeClr val="dk1"/>
                </a:solidFill>
                <a:latin typeface="Lato Light"/>
                <a:ea typeface="Lato Light"/>
                <a:cs typeface="Lato Light"/>
                <a:sym typeface="Lato Light"/>
              </a:rPr>
              <a:t>: untuk mencari objek yang nilai field-nya lebih besar dari atau sama dengan nilai yang ditentukan.</a:t>
            </a:r>
            <a:endParaRPr sz="1200">
              <a:solidFill>
                <a:schemeClr val="dk1"/>
              </a:solidFill>
              <a:latin typeface="Lato Light"/>
              <a:ea typeface="Lato Light"/>
              <a:cs typeface="Lato Light"/>
              <a:sym typeface="La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9"/>
        <p:cNvGrpSpPr/>
        <p:nvPr/>
      </p:nvGrpSpPr>
      <p:grpSpPr>
        <a:xfrm>
          <a:off x="0" y="0"/>
          <a:ext cx="0" cy="0"/>
          <a:chOff x="0" y="0"/>
          <a:chExt cx="0" cy="0"/>
        </a:xfrm>
      </p:grpSpPr>
      <p:sp>
        <p:nvSpPr>
          <p:cNvPr id="450" name="Google Shape;450;p57"/>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02 |</a:t>
            </a:r>
            <a:r>
              <a:rPr lang="en" sz="1200" b="1">
                <a:solidFill>
                  <a:schemeClr val="dk1"/>
                </a:solidFill>
                <a:latin typeface="Roboto"/>
                <a:ea typeface="Roboto"/>
                <a:cs typeface="Roboto"/>
                <a:sym typeface="Roboto"/>
              </a:rPr>
              <a:t> Dasar-Dasar Django</a:t>
            </a:r>
            <a:endParaRPr sz="1200">
              <a:solidFill>
                <a:schemeClr val="dk1"/>
              </a:solidFill>
              <a:latin typeface="Roboto Light"/>
              <a:ea typeface="Roboto Light"/>
              <a:cs typeface="Roboto Light"/>
              <a:sym typeface="Roboto Light"/>
            </a:endParaRPr>
          </a:p>
        </p:txBody>
      </p:sp>
      <p:sp>
        <p:nvSpPr>
          <p:cNvPr id="451" name="Google Shape;451;p57"/>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Order By</a:t>
            </a:r>
            <a:endParaRPr sz="2600">
              <a:solidFill>
                <a:srgbClr val="3D85C6"/>
              </a:solidFill>
              <a:highlight>
                <a:schemeClr val="dk1"/>
              </a:highlight>
              <a:latin typeface="Roboto Black"/>
              <a:ea typeface="Roboto Black"/>
              <a:cs typeface="Roboto Black"/>
              <a:sym typeface="Roboto Black"/>
            </a:endParaRPr>
          </a:p>
        </p:txBody>
      </p:sp>
      <p:sp>
        <p:nvSpPr>
          <p:cNvPr id="452" name="Google Shape;452;p57"/>
          <p:cNvSpPr txBox="1"/>
          <p:nvPr/>
        </p:nvSpPr>
        <p:spPr>
          <a:xfrm>
            <a:off x="827275" y="1021500"/>
            <a:ext cx="7431000" cy="2108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 Pengguna.objects.all().values()</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&lt;QuerySet [{'id': 1, 'nama': 'atnlie', 'alamat': 'Jakarta Selatan', 'email': 'atnlie.abc@gmail.com'}, {'id': 2, 'nama': 'atnlie1', 'alamat': 'Jakarta Selatan No 1', 'email': 'atnlie.abc1@gmail.com'}]&gt;</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 Pengguna.objects.all().order_by('nama').values()</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&lt;QuerySet [{'id': 1, 'nama': 'atnlie', 'alamat': 'Jakarta Selatan', 'email': 'atnlie.abc@gmail.com'}, {'id': 2, 'nama': 'atnlie1', 'alamat': 'Jakarta Selatan No 1', 'email': 'atnlie.abc1@gmail.com'}]&gt;</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 Pengguna.objects.all().order_by('-nama').values()</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&lt;QuerySet [{'id': 2, 'nama': 'atnlie1', 'alamat': 'Jakarta Selatan No 1', 'email': 'atnlie.abc1@gmail.com'}, {'id': 1, 'nama': 'atnlie', 'alamat': 'Jakarta Selatan', 'email': 'atnlie.abc@gmail.com'}]&gt;</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&gt;&gt;&gt;</a:t>
            </a:r>
            <a:endParaRPr sz="1000">
              <a:solidFill>
                <a:schemeClr val="dk1"/>
              </a:solidFill>
              <a:latin typeface="Cambria"/>
              <a:ea typeface="Cambria"/>
              <a:cs typeface="Cambria"/>
              <a:sym typeface="Cambria"/>
            </a:endParaRPr>
          </a:p>
        </p:txBody>
      </p:sp>
      <p:sp>
        <p:nvSpPr>
          <p:cNvPr id="453" name="Google Shape;453;p57"/>
          <p:cNvSpPr txBox="1"/>
          <p:nvPr/>
        </p:nvSpPr>
        <p:spPr>
          <a:xfrm>
            <a:off x="818750" y="3180675"/>
            <a:ext cx="7431000" cy="1387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4A5C65"/>
                </a:solidFill>
                <a:latin typeface="Lato Light"/>
                <a:ea typeface="Lato Light"/>
                <a:cs typeface="Lato Light"/>
                <a:sym typeface="Lato Light"/>
              </a:rPr>
              <a:t>Jenis-jenis Order</a:t>
            </a:r>
            <a:endParaRPr>
              <a:solidFill>
                <a:srgbClr val="4A5C65"/>
              </a:solidFill>
              <a:latin typeface="Lato Light"/>
              <a:ea typeface="Lato Light"/>
              <a:cs typeface="Lato Light"/>
              <a:sym typeface="Lato Light"/>
            </a:endParaRPr>
          </a:p>
          <a:p>
            <a:pPr marL="457200" lvl="0" indent="-304800" algn="l" rtl="0">
              <a:spcBef>
                <a:spcPts val="600"/>
              </a:spcBef>
              <a:spcAft>
                <a:spcPts val="0"/>
              </a:spcAft>
              <a:buClr>
                <a:schemeClr val="dk1"/>
              </a:buClr>
              <a:buSzPts val="1200"/>
              <a:buFont typeface="Lato Light"/>
              <a:buChar char="●"/>
            </a:pPr>
            <a:r>
              <a:rPr lang="en" sz="1200" b="1">
                <a:solidFill>
                  <a:schemeClr val="dk1"/>
                </a:solidFill>
                <a:latin typeface="Lato"/>
                <a:ea typeface="Lato"/>
                <a:cs typeface="Lato"/>
                <a:sym typeface="Lato"/>
              </a:rPr>
              <a:t>order_by</a:t>
            </a:r>
            <a:r>
              <a:rPr lang="en" sz="1200">
                <a:solidFill>
                  <a:schemeClr val="dk1"/>
                </a:solidFill>
                <a:latin typeface="Lato Light"/>
                <a:ea typeface="Lato Light"/>
                <a:cs typeface="Lato Light"/>
                <a:sym typeface="Lato Light"/>
              </a:rPr>
              <a:t>('field1', 'field2', ...): untuk mengurutkan objek-objek berdasarkan beberapa field secara ascending.</a:t>
            </a:r>
            <a:endParaRPr sz="1200">
              <a:solidFill>
                <a:schemeClr val="dk1"/>
              </a:solidFill>
              <a:latin typeface="Lato Light"/>
              <a:ea typeface="Lato Light"/>
              <a:cs typeface="Lato Light"/>
              <a:sym typeface="Lato Light"/>
            </a:endParaRPr>
          </a:p>
          <a:p>
            <a:pPr marL="457200" lvl="0" indent="-304800" algn="l" rtl="0">
              <a:spcBef>
                <a:spcPts val="0"/>
              </a:spcBef>
              <a:spcAft>
                <a:spcPts val="0"/>
              </a:spcAft>
              <a:buClr>
                <a:schemeClr val="dk1"/>
              </a:buClr>
              <a:buSzPts val="1200"/>
              <a:buFont typeface="Lato Light"/>
              <a:buChar char="●"/>
            </a:pPr>
            <a:r>
              <a:rPr lang="en" sz="1200" b="1">
                <a:solidFill>
                  <a:schemeClr val="dk1"/>
                </a:solidFill>
                <a:latin typeface="Lato"/>
                <a:ea typeface="Lato"/>
                <a:cs typeface="Lato"/>
                <a:sym typeface="Lato"/>
              </a:rPr>
              <a:t>order_by</a:t>
            </a:r>
            <a:r>
              <a:rPr lang="en" sz="1200">
                <a:solidFill>
                  <a:schemeClr val="dk1"/>
                </a:solidFill>
                <a:latin typeface="Lato Light"/>
                <a:ea typeface="Lato Light"/>
                <a:cs typeface="Lato Light"/>
                <a:sym typeface="Lato Light"/>
              </a:rPr>
              <a:t>('-field1', '-field2', ...): untuk mengurutkan objek-objek berdasarkan beberapa field secara descending.</a:t>
            </a:r>
            <a:endParaRPr sz="1200">
              <a:solidFill>
                <a:schemeClr val="dk1"/>
              </a:solidFill>
              <a:latin typeface="Lato Light"/>
              <a:ea typeface="Lato Light"/>
              <a:cs typeface="Lato Light"/>
              <a:sym typeface="Lato Light"/>
            </a:endParaRPr>
          </a:p>
          <a:p>
            <a:pPr marL="457200" lvl="0" indent="-304800" algn="l" rtl="0">
              <a:spcBef>
                <a:spcPts val="0"/>
              </a:spcBef>
              <a:spcAft>
                <a:spcPts val="0"/>
              </a:spcAft>
              <a:buClr>
                <a:schemeClr val="dk1"/>
              </a:buClr>
              <a:buSzPts val="1200"/>
              <a:buFont typeface="Lato Light"/>
              <a:buChar char="●"/>
            </a:pPr>
            <a:r>
              <a:rPr lang="en" sz="1200" b="1">
                <a:solidFill>
                  <a:schemeClr val="dk1"/>
                </a:solidFill>
                <a:latin typeface="Lato"/>
                <a:ea typeface="Lato"/>
                <a:cs typeface="Lato"/>
                <a:sym typeface="Lato"/>
              </a:rPr>
              <a:t>reverse</a:t>
            </a:r>
            <a:r>
              <a:rPr lang="en" sz="1200">
                <a:solidFill>
                  <a:schemeClr val="dk1"/>
                </a:solidFill>
                <a:latin typeface="Lato Light"/>
                <a:ea typeface="Lato Light"/>
                <a:cs typeface="Lato Light"/>
                <a:sym typeface="Lato Light"/>
              </a:rPr>
              <a:t>(): untuk membalikkan urutan objek-objek pada queryset.</a:t>
            </a:r>
            <a:endParaRPr sz="1200">
              <a:solidFill>
                <a:schemeClr val="dk1"/>
              </a:solidFill>
              <a:latin typeface="Lato Light"/>
              <a:ea typeface="Lato Light"/>
              <a:cs typeface="Lato Light"/>
              <a:sym typeface="La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7"/>
        <p:cNvGrpSpPr/>
        <p:nvPr/>
      </p:nvGrpSpPr>
      <p:grpSpPr>
        <a:xfrm>
          <a:off x="0" y="0"/>
          <a:ext cx="0" cy="0"/>
          <a:chOff x="0" y="0"/>
          <a:chExt cx="0" cy="0"/>
        </a:xfrm>
      </p:grpSpPr>
      <p:sp>
        <p:nvSpPr>
          <p:cNvPr id="458" name="Google Shape;458;p58"/>
          <p:cNvSpPr txBox="1"/>
          <p:nvPr/>
        </p:nvSpPr>
        <p:spPr>
          <a:xfrm>
            <a:off x="800225" y="1843313"/>
            <a:ext cx="10989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0">
                <a:solidFill>
                  <a:schemeClr val="lt1"/>
                </a:solidFill>
                <a:latin typeface="Poppins ExtraBold"/>
                <a:ea typeface="Poppins ExtraBold"/>
                <a:cs typeface="Poppins ExtraBold"/>
                <a:sym typeface="Poppins ExtraBold"/>
              </a:rPr>
              <a:t>03</a:t>
            </a:r>
            <a:endParaRPr sz="5000">
              <a:solidFill>
                <a:schemeClr val="lt1"/>
              </a:solidFill>
              <a:latin typeface="Poppins ExtraBold"/>
              <a:ea typeface="Poppins ExtraBold"/>
              <a:cs typeface="Poppins ExtraBold"/>
              <a:sym typeface="Poppins ExtraBold"/>
            </a:endParaRPr>
          </a:p>
        </p:txBody>
      </p:sp>
      <p:sp>
        <p:nvSpPr>
          <p:cNvPr id="459" name="Google Shape;459;p58"/>
          <p:cNvSpPr/>
          <p:nvPr/>
        </p:nvSpPr>
        <p:spPr>
          <a:xfrm>
            <a:off x="1875425" y="2078750"/>
            <a:ext cx="23700" cy="110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8"/>
          <p:cNvSpPr/>
          <p:nvPr/>
        </p:nvSpPr>
        <p:spPr>
          <a:xfrm>
            <a:off x="2148350" y="2042925"/>
            <a:ext cx="5612700" cy="113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lt1"/>
                </a:solidFill>
                <a:latin typeface="Poppins"/>
                <a:ea typeface="Poppins"/>
                <a:cs typeface="Poppins"/>
                <a:sym typeface="Poppins"/>
              </a:rPr>
              <a:t>Model View</a:t>
            </a:r>
            <a:endParaRPr sz="4500">
              <a:solidFill>
                <a:schemeClr val="lt1"/>
              </a:solidFill>
              <a:latin typeface="Poppins"/>
              <a:ea typeface="Poppins"/>
              <a:cs typeface="Poppins"/>
              <a:sym typeface="Poppins"/>
            </a:endParaRPr>
          </a:p>
          <a:p>
            <a:pPr marL="0" lvl="0" indent="0" algn="l" rtl="0">
              <a:spcBef>
                <a:spcPts val="0"/>
              </a:spcBef>
              <a:spcAft>
                <a:spcPts val="0"/>
              </a:spcAft>
              <a:buNone/>
            </a:pPr>
            <a:r>
              <a:rPr lang="en" sz="4500">
                <a:solidFill>
                  <a:schemeClr val="lt1"/>
                </a:solidFill>
                <a:latin typeface="Poppins ExtraBold"/>
                <a:ea typeface="Poppins ExtraBold"/>
                <a:cs typeface="Poppins ExtraBold"/>
                <a:sym typeface="Poppins ExtraBold"/>
              </a:rPr>
              <a:t>Templates</a:t>
            </a:r>
            <a:endParaRPr sz="4500">
              <a:solidFill>
                <a:schemeClr val="lt1"/>
              </a:solidFill>
              <a:latin typeface="Poppins ExtraBold"/>
              <a:ea typeface="Poppins ExtraBold"/>
              <a:cs typeface="Poppins ExtraBold"/>
              <a:sym typeface="Poppins ExtraBold"/>
            </a:endParaRPr>
          </a:p>
        </p:txBody>
      </p:sp>
      <p:sp>
        <p:nvSpPr>
          <p:cNvPr id="461" name="Google Shape;461;p58"/>
          <p:cNvSpPr/>
          <p:nvPr/>
        </p:nvSpPr>
        <p:spPr>
          <a:xfrm>
            <a:off x="77650" y="4366650"/>
            <a:ext cx="1498800" cy="693900"/>
          </a:xfrm>
          <a:prstGeom prst="rect">
            <a:avLst/>
          </a:prstGeom>
          <a:solidFill>
            <a:srgbClr val="2F18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2" name="Google Shape;462;p58"/>
          <p:cNvPicPr preferRelativeResize="0"/>
          <p:nvPr/>
        </p:nvPicPr>
        <p:blipFill>
          <a:blip r:embed="rId4">
            <a:alphaModFix/>
          </a:blip>
          <a:stretch>
            <a:fillRect/>
          </a:stretch>
        </p:blipFill>
        <p:spPr>
          <a:xfrm>
            <a:off x="6484150" y="0"/>
            <a:ext cx="2659849" cy="76995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6"/>
        <p:cNvGrpSpPr/>
        <p:nvPr/>
      </p:nvGrpSpPr>
      <p:grpSpPr>
        <a:xfrm>
          <a:off x="0" y="0"/>
          <a:ext cx="0" cy="0"/>
          <a:chOff x="0" y="0"/>
          <a:chExt cx="0" cy="0"/>
        </a:xfrm>
      </p:grpSpPr>
      <p:sp>
        <p:nvSpPr>
          <p:cNvPr id="467" name="Google Shape;467;p59"/>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a:t>
            </a:r>
            <a:r>
              <a:rPr lang="en" sz="1200" b="1">
                <a:solidFill>
                  <a:schemeClr val="dk1"/>
                </a:solidFill>
                <a:latin typeface="Roboto"/>
                <a:ea typeface="Roboto"/>
                <a:cs typeface="Roboto"/>
                <a:sym typeface="Roboto"/>
              </a:rPr>
              <a:t> Model View Templates</a:t>
            </a:r>
            <a:endParaRPr sz="1200" b="1">
              <a:solidFill>
                <a:schemeClr val="dk1"/>
              </a:solidFill>
              <a:latin typeface="Roboto"/>
              <a:ea typeface="Roboto"/>
              <a:cs typeface="Roboto"/>
              <a:sym typeface="Roboto"/>
            </a:endParaRPr>
          </a:p>
        </p:txBody>
      </p:sp>
      <p:sp>
        <p:nvSpPr>
          <p:cNvPr id="468" name="Google Shape;468;p59"/>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Model View Template</a:t>
            </a:r>
            <a:endParaRPr sz="2600">
              <a:solidFill>
                <a:srgbClr val="3D85C6"/>
              </a:solidFill>
              <a:highlight>
                <a:schemeClr val="dk1"/>
              </a:highlight>
              <a:latin typeface="Roboto Black"/>
              <a:ea typeface="Roboto Black"/>
              <a:cs typeface="Roboto Black"/>
              <a:sym typeface="Roboto Black"/>
            </a:endParaRPr>
          </a:p>
        </p:txBody>
      </p:sp>
      <p:pic>
        <p:nvPicPr>
          <p:cNvPr id="469" name="Google Shape;469;p59"/>
          <p:cNvPicPr preferRelativeResize="0"/>
          <p:nvPr/>
        </p:nvPicPr>
        <p:blipFill>
          <a:blip r:embed="rId4">
            <a:alphaModFix/>
          </a:blip>
          <a:stretch>
            <a:fillRect/>
          </a:stretch>
        </p:blipFill>
        <p:spPr>
          <a:xfrm>
            <a:off x="385426" y="1485900"/>
            <a:ext cx="4448750" cy="2412275"/>
          </a:xfrm>
          <a:prstGeom prst="rect">
            <a:avLst/>
          </a:prstGeom>
          <a:noFill/>
          <a:ln>
            <a:noFill/>
          </a:ln>
        </p:spPr>
      </p:pic>
      <p:sp>
        <p:nvSpPr>
          <p:cNvPr id="470" name="Google Shape;470;p59"/>
          <p:cNvSpPr txBox="1"/>
          <p:nvPr/>
        </p:nvSpPr>
        <p:spPr>
          <a:xfrm>
            <a:off x="4927225" y="979025"/>
            <a:ext cx="3957000" cy="1395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Model</a:t>
            </a:r>
            <a:endParaRPr sz="1200">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100">
                <a:solidFill>
                  <a:schemeClr val="dk1"/>
                </a:solidFill>
                <a:latin typeface="Lato Light"/>
                <a:ea typeface="Lato Light"/>
                <a:cs typeface="Lato Light"/>
                <a:sym typeface="Lato Light"/>
              </a:rPr>
              <a:t>Model adalah komponen yang bertanggung jawab untuk mengatur struktur dan interaksi dengan database. Model dalam Django didefinisikan sebagai kelas Python yang mewakili tabel dalam database. Django menggunakan ORM (Object-Relational Mapping) untuk menghubungkan model dengan database.</a:t>
            </a:r>
            <a:endParaRPr sz="1100">
              <a:solidFill>
                <a:schemeClr val="dk1"/>
              </a:solidFill>
              <a:latin typeface="Lato Light"/>
              <a:ea typeface="Lato Light"/>
              <a:cs typeface="Lato Light"/>
              <a:sym typeface="Lato Light"/>
            </a:endParaRPr>
          </a:p>
        </p:txBody>
      </p:sp>
      <p:sp>
        <p:nvSpPr>
          <p:cNvPr id="471" name="Google Shape;471;p59"/>
          <p:cNvSpPr txBox="1"/>
          <p:nvPr/>
        </p:nvSpPr>
        <p:spPr>
          <a:xfrm>
            <a:off x="4927225" y="2294894"/>
            <a:ext cx="3906600" cy="1186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View</a:t>
            </a:r>
            <a:endParaRPr sz="1200">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100">
                <a:solidFill>
                  <a:schemeClr val="dk1"/>
                </a:solidFill>
                <a:latin typeface="Lato Light"/>
                <a:ea typeface="Lato Light"/>
                <a:cs typeface="Lato Light"/>
                <a:sym typeface="Lato Light"/>
              </a:rPr>
              <a:t>View adalah komponen yang bertanggung jawab untuk mengatur logika bisnis dan menghubungkan antara model dan template. View mengambil data dari model, memprosesnya, dan mengembalikan template HTML yang siap ditampilkan.</a:t>
            </a:r>
            <a:endParaRPr sz="1200">
              <a:solidFill>
                <a:schemeClr val="dk1"/>
              </a:solidFill>
              <a:latin typeface="Lato Light"/>
              <a:ea typeface="Lato Light"/>
              <a:cs typeface="Lato Light"/>
              <a:sym typeface="Lato Light"/>
            </a:endParaRPr>
          </a:p>
        </p:txBody>
      </p:sp>
      <p:sp>
        <p:nvSpPr>
          <p:cNvPr id="472" name="Google Shape;472;p59"/>
          <p:cNvSpPr txBox="1"/>
          <p:nvPr/>
        </p:nvSpPr>
        <p:spPr>
          <a:xfrm>
            <a:off x="4891249" y="3424150"/>
            <a:ext cx="3741300" cy="13224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Template</a:t>
            </a:r>
            <a:endParaRPr sz="1200">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100">
                <a:solidFill>
                  <a:schemeClr val="dk1"/>
                </a:solidFill>
                <a:latin typeface="Lato Light"/>
                <a:ea typeface="Lato Light"/>
                <a:cs typeface="Lato Light"/>
                <a:sym typeface="Lato Light"/>
              </a:rPr>
              <a:t>Template adalah komponen yang bertanggung jawab untuk mengatur tampilan atau antarmuka pengguna. Template dalam Django adalah file HTML yang dapat mengakses data dari view dan menampilkan data tersebut ke pengguna. </a:t>
            </a:r>
            <a:endParaRPr sz="1200">
              <a:solidFill>
                <a:schemeClr val="dk1"/>
              </a:solidFill>
              <a:latin typeface="Lato Light"/>
              <a:ea typeface="Lato Light"/>
              <a:cs typeface="Lato Light"/>
              <a:sym typeface="La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6"/>
        <p:cNvGrpSpPr/>
        <p:nvPr/>
      </p:nvGrpSpPr>
      <p:grpSpPr>
        <a:xfrm>
          <a:off x="0" y="0"/>
          <a:ext cx="0" cy="0"/>
          <a:chOff x="0" y="0"/>
          <a:chExt cx="0" cy="0"/>
        </a:xfrm>
      </p:grpSpPr>
      <p:sp>
        <p:nvSpPr>
          <p:cNvPr id="477" name="Google Shape;477;p60"/>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a:t>
            </a:r>
            <a:r>
              <a:rPr lang="en" sz="1200" b="1">
                <a:solidFill>
                  <a:schemeClr val="dk1"/>
                </a:solidFill>
                <a:latin typeface="Roboto"/>
                <a:ea typeface="Roboto"/>
                <a:cs typeface="Roboto"/>
                <a:sym typeface="Roboto"/>
              </a:rPr>
              <a:t> Model View Templates</a:t>
            </a:r>
            <a:endParaRPr sz="1200" b="1">
              <a:solidFill>
                <a:schemeClr val="dk1"/>
              </a:solidFill>
              <a:latin typeface="Roboto"/>
              <a:ea typeface="Roboto"/>
              <a:cs typeface="Roboto"/>
              <a:sym typeface="Roboto"/>
            </a:endParaRPr>
          </a:p>
        </p:txBody>
      </p:sp>
      <p:sp>
        <p:nvSpPr>
          <p:cNvPr id="478" name="Google Shape;478;p60"/>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Fungsi MVT</a:t>
            </a:r>
            <a:endParaRPr sz="2600">
              <a:solidFill>
                <a:srgbClr val="3D85C6"/>
              </a:solidFill>
              <a:highlight>
                <a:schemeClr val="dk1"/>
              </a:highlight>
              <a:latin typeface="Roboto Black"/>
              <a:ea typeface="Roboto Black"/>
              <a:cs typeface="Roboto Black"/>
              <a:sym typeface="Roboto Black"/>
            </a:endParaRPr>
          </a:p>
        </p:txBody>
      </p:sp>
      <p:pic>
        <p:nvPicPr>
          <p:cNvPr id="479" name="Google Shape;479;p60"/>
          <p:cNvPicPr preferRelativeResize="0"/>
          <p:nvPr/>
        </p:nvPicPr>
        <p:blipFill>
          <a:blip r:embed="rId4">
            <a:alphaModFix/>
          </a:blip>
          <a:stretch>
            <a:fillRect/>
          </a:stretch>
        </p:blipFill>
        <p:spPr>
          <a:xfrm>
            <a:off x="385426" y="1485900"/>
            <a:ext cx="4448750" cy="2412275"/>
          </a:xfrm>
          <a:prstGeom prst="rect">
            <a:avLst/>
          </a:prstGeom>
          <a:noFill/>
          <a:ln>
            <a:noFill/>
          </a:ln>
        </p:spPr>
      </p:pic>
      <p:sp>
        <p:nvSpPr>
          <p:cNvPr id="480" name="Google Shape;480;p60"/>
          <p:cNvSpPr txBox="1"/>
          <p:nvPr/>
        </p:nvSpPr>
        <p:spPr>
          <a:xfrm>
            <a:off x="4927225" y="979025"/>
            <a:ext cx="3957000" cy="1395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Model</a:t>
            </a:r>
            <a:endParaRPr sz="1200">
              <a:solidFill>
                <a:srgbClr val="4A5C65"/>
              </a:solidFill>
              <a:latin typeface="Lato Light"/>
              <a:ea typeface="Lato Light"/>
              <a:cs typeface="Lato Light"/>
              <a:sym typeface="Lato Light"/>
            </a:endParaRPr>
          </a:p>
          <a:p>
            <a:pPr marL="457200" lvl="0" indent="-298450" algn="l" rtl="0">
              <a:spcBef>
                <a:spcPts val="60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Mendefinisikan struktur database</a:t>
            </a:r>
            <a:endParaRPr sz="1100">
              <a:solidFill>
                <a:schemeClr val="dk1"/>
              </a:solidFill>
              <a:latin typeface="Lato Light"/>
              <a:ea typeface="Lato Light"/>
              <a:cs typeface="Lato Light"/>
              <a:sym typeface="Lato Light"/>
            </a:endParaRPr>
          </a:p>
          <a:p>
            <a:pPr marL="457200" lvl="0" indent="-298450" algn="l" rtl="0">
              <a:spcBef>
                <a:spcPts val="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Mengelola data</a:t>
            </a:r>
            <a:endParaRPr sz="1100">
              <a:solidFill>
                <a:schemeClr val="dk1"/>
              </a:solidFill>
              <a:latin typeface="Lato Light"/>
              <a:ea typeface="Lato Light"/>
              <a:cs typeface="Lato Light"/>
              <a:sym typeface="Lato Light"/>
            </a:endParaRPr>
          </a:p>
          <a:p>
            <a:pPr marL="457200" lvl="0" indent="-298450" algn="l" rtl="0">
              <a:spcBef>
                <a:spcPts val="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Validasi data</a:t>
            </a:r>
            <a:endParaRPr sz="1100">
              <a:solidFill>
                <a:schemeClr val="dk1"/>
              </a:solidFill>
              <a:latin typeface="Lato Light"/>
              <a:ea typeface="Lato Light"/>
              <a:cs typeface="Lato Light"/>
              <a:sym typeface="Lato Light"/>
            </a:endParaRPr>
          </a:p>
          <a:p>
            <a:pPr marL="457200" lvl="0" indent="-298450" algn="l" rtl="0">
              <a:spcBef>
                <a:spcPts val="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Memudahkan akses data</a:t>
            </a:r>
            <a:endParaRPr sz="1100">
              <a:solidFill>
                <a:schemeClr val="dk1"/>
              </a:solidFill>
              <a:latin typeface="Lato Light"/>
              <a:ea typeface="Lato Light"/>
              <a:cs typeface="Lato Light"/>
              <a:sym typeface="Lato Light"/>
            </a:endParaRPr>
          </a:p>
          <a:p>
            <a:pPr marL="457200" lvl="0" indent="-298450" algn="l" rtl="0">
              <a:spcBef>
                <a:spcPts val="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Membuat relasi antara tabel</a:t>
            </a:r>
            <a:endParaRPr sz="1100">
              <a:solidFill>
                <a:schemeClr val="dk1"/>
              </a:solidFill>
              <a:latin typeface="Lato Light"/>
              <a:ea typeface="Lato Light"/>
              <a:cs typeface="Lato Light"/>
              <a:sym typeface="Lato Light"/>
            </a:endParaRPr>
          </a:p>
        </p:txBody>
      </p:sp>
      <p:sp>
        <p:nvSpPr>
          <p:cNvPr id="481" name="Google Shape;481;p60"/>
          <p:cNvSpPr txBox="1"/>
          <p:nvPr/>
        </p:nvSpPr>
        <p:spPr>
          <a:xfrm>
            <a:off x="4927225" y="2294894"/>
            <a:ext cx="3906600" cy="1186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View</a:t>
            </a:r>
            <a:endParaRPr sz="1200">
              <a:solidFill>
                <a:srgbClr val="4A5C65"/>
              </a:solidFill>
              <a:latin typeface="Lato Light"/>
              <a:ea typeface="Lato Light"/>
              <a:cs typeface="Lato Light"/>
              <a:sym typeface="Lato Light"/>
            </a:endParaRPr>
          </a:p>
          <a:p>
            <a:pPr marL="457200" lvl="0" indent="-298450" algn="l" rtl="0">
              <a:spcBef>
                <a:spcPts val="60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Memproses permintaan HTTP</a:t>
            </a:r>
            <a:endParaRPr sz="1100">
              <a:solidFill>
                <a:schemeClr val="dk1"/>
              </a:solidFill>
              <a:latin typeface="Lato Light"/>
              <a:ea typeface="Lato Light"/>
              <a:cs typeface="Lato Light"/>
              <a:sym typeface="Lato Light"/>
            </a:endParaRPr>
          </a:p>
          <a:p>
            <a:pPr marL="457200" lvl="0" indent="-298450" algn="l" rtl="0">
              <a:spcBef>
                <a:spcPts val="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Menghubungkan antara model dan template</a:t>
            </a:r>
            <a:endParaRPr sz="1100">
              <a:solidFill>
                <a:schemeClr val="dk1"/>
              </a:solidFill>
              <a:latin typeface="Lato Light"/>
              <a:ea typeface="Lato Light"/>
              <a:cs typeface="Lato Light"/>
              <a:sym typeface="Lato Light"/>
            </a:endParaRPr>
          </a:p>
          <a:p>
            <a:pPr marL="457200" lvl="0" indent="-298450" algn="l" rtl="0">
              <a:spcBef>
                <a:spcPts val="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Menangani logika bisnis</a:t>
            </a:r>
            <a:endParaRPr sz="1100">
              <a:solidFill>
                <a:schemeClr val="dk1"/>
              </a:solidFill>
              <a:latin typeface="Lato Light"/>
              <a:ea typeface="Lato Light"/>
              <a:cs typeface="Lato Light"/>
              <a:sym typeface="Lato Light"/>
            </a:endParaRPr>
          </a:p>
          <a:p>
            <a:pPr marL="457200" lvl="0" indent="-298450" algn="l" rtl="0">
              <a:spcBef>
                <a:spcPts val="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Memberikan respon HTTP yang sesuai</a:t>
            </a:r>
            <a:endParaRPr sz="1100">
              <a:solidFill>
                <a:schemeClr val="dk1"/>
              </a:solidFill>
              <a:latin typeface="Lato Light"/>
              <a:ea typeface="Lato Light"/>
              <a:cs typeface="Lato Light"/>
              <a:sym typeface="Lato Light"/>
            </a:endParaRPr>
          </a:p>
        </p:txBody>
      </p:sp>
      <p:sp>
        <p:nvSpPr>
          <p:cNvPr id="482" name="Google Shape;482;p60"/>
          <p:cNvSpPr txBox="1"/>
          <p:nvPr/>
        </p:nvSpPr>
        <p:spPr>
          <a:xfrm>
            <a:off x="4891249" y="3424150"/>
            <a:ext cx="3741300" cy="13224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Template</a:t>
            </a:r>
            <a:endParaRPr sz="1200">
              <a:solidFill>
                <a:srgbClr val="4A5C65"/>
              </a:solidFill>
              <a:latin typeface="Lato Light"/>
              <a:ea typeface="Lato Light"/>
              <a:cs typeface="Lato Light"/>
              <a:sym typeface="Lato Light"/>
            </a:endParaRPr>
          </a:p>
          <a:p>
            <a:pPr marL="457200" lvl="0" indent="-304800" algn="l" rtl="0">
              <a:spcBef>
                <a:spcPts val="600"/>
              </a:spcBef>
              <a:spcAft>
                <a:spcPts val="0"/>
              </a:spcAft>
              <a:buClr>
                <a:schemeClr val="dk1"/>
              </a:buClr>
              <a:buSzPts val="1200"/>
              <a:buFont typeface="Lato Light"/>
              <a:buChar char="●"/>
            </a:pPr>
            <a:r>
              <a:rPr lang="en" sz="1100">
                <a:solidFill>
                  <a:schemeClr val="dk1"/>
                </a:solidFill>
                <a:latin typeface="Lato Light"/>
                <a:ea typeface="Lato Light"/>
                <a:cs typeface="Lato Light"/>
                <a:sym typeface="Lato Light"/>
              </a:rPr>
              <a:t>Memisahkan tampilan dan logika bisnis</a:t>
            </a:r>
            <a:endParaRPr sz="1100">
              <a:solidFill>
                <a:schemeClr val="dk1"/>
              </a:solidFill>
              <a:latin typeface="Lato Light"/>
              <a:ea typeface="Lato Light"/>
              <a:cs typeface="Lato Light"/>
              <a:sym typeface="Lato Light"/>
            </a:endParaRPr>
          </a:p>
          <a:p>
            <a:pPr marL="457200" lvl="0" indent="-298450" algn="l" rtl="0">
              <a:spcBef>
                <a:spcPts val="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Menampilkan data</a:t>
            </a:r>
            <a:endParaRPr sz="1100">
              <a:solidFill>
                <a:schemeClr val="dk1"/>
              </a:solidFill>
              <a:latin typeface="Lato Light"/>
              <a:ea typeface="Lato Light"/>
              <a:cs typeface="Lato Light"/>
              <a:sym typeface="Lato Light"/>
            </a:endParaRPr>
          </a:p>
          <a:p>
            <a:pPr marL="457200" lvl="0" indent="-298450" algn="l" rtl="0">
              <a:spcBef>
                <a:spcPts val="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Membuat tampilan yang dinamis</a:t>
            </a:r>
            <a:endParaRPr sz="1100">
              <a:solidFill>
                <a:schemeClr val="dk1"/>
              </a:solidFill>
              <a:latin typeface="Lato Light"/>
              <a:ea typeface="Lato Light"/>
              <a:cs typeface="Lato Light"/>
              <a:sym typeface="Lato Light"/>
            </a:endParaRPr>
          </a:p>
          <a:p>
            <a:pPr marL="457200" lvl="0" indent="-298450" algn="l" rtl="0">
              <a:spcBef>
                <a:spcPts val="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Memungkinkan pengguna memanipulasi data</a:t>
            </a:r>
            <a:endParaRPr sz="1100">
              <a:solidFill>
                <a:schemeClr val="dk1"/>
              </a:solidFill>
              <a:latin typeface="Lato Light"/>
              <a:ea typeface="Lato Light"/>
              <a:cs typeface="Lato Light"/>
              <a:sym typeface="La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6"/>
        <p:cNvGrpSpPr/>
        <p:nvPr/>
      </p:nvGrpSpPr>
      <p:grpSpPr>
        <a:xfrm>
          <a:off x="0" y="0"/>
          <a:ext cx="0" cy="0"/>
          <a:chOff x="0" y="0"/>
          <a:chExt cx="0" cy="0"/>
        </a:xfrm>
      </p:grpSpPr>
      <p:sp>
        <p:nvSpPr>
          <p:cNvPr id="487" name="Google Shape;487;p61"/>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a:t>
            </a:r>
            <a:r>
              <a:rPr lang="en" sz="1200" b="1">
                <a:solidFill>
                  <a:schemeClr val="dk1"/>
                </a:solidFill>
                <a:latin typeface="Roboto"/>
                <a:ea typeface="Roboto"/>
                <a:cs typeface="Roboto"/>
                <a:sym typeface="Roboto"/>
              </a:rPr>
              <a:t> Model View Templates</a:t>
            </a:r>
            <a:endParaRPr sz="1200" b="1">
              <a:solidFill>
                <a:schemeClr val="dk1"/>
              </a:solidFill>
              <a:latin typeface="Roboto"/>
              <a:ea typeface="Roboto"/>
              <a:cs typeface="Roboto"/>
              <a:sym typeface="Roboto"/>
            </a:endParaRPr>
          </a:p>
        </p:txBody>
      </p:sp>
      <p:sp>
        <p:nvSpPr>
          <p:cNvPr id="488" name="Google Shape;488;p61"/>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Model</a:t>
            </a:r>
            <a:endParaRPr sz="2600">
              <a:solidFill>
                <a:srgbClr val="3D85C6"/>
              </a:solidFill>
              <a:highlight>
                <a:schemeClr val="dk1"/>
              </a:highlight>
              <a:latin typeface="Roboto Black"/>
              <a:ea typeface="Roboto Black"/>
              <a:cs typeface="Roboto Black"/>
              <a:sym typeface="Roboto Black"/>
            </a:endParaRPr>
          </a:p>
        </p:txBody>
      </p:sp>
      <p:pic>
        <p:nvPicPr>
          <p:cNvPr id="489" name="Google Shape;489;p61"/>
          <p:cNvPicPr preferRelativeResize="0"/>
          <p:nvPr/>
        </p:nvPicPr>
        <p:blipFill>
          <a:blip r:embed="rId4">
            <a:alphaModFix/>
          </a:blip>
          <a:stretch>
            <a:fillRect/>
          </a:stretch>
        </p:blipFill>
        <p:spPr>
          <a:xfrm>
            <a:off x="3981157" y="1080713"/>
            <a:ext cx="4962525" cy="2924175"/>
          </a:xfrm>
          <a:prstGeom prst="rect">
            <a:avLst/>
          </a:prstGeom>
          <a:noFill/>
          <a:ln>
            <a:noFill/>
          </a:ln>
        </p:spPr>
      </p:pic>
      <p:sp>
        <p:nvSpPr>
          <p:cNvPr id="490" name="Google Shape;490;p61"/>
          <p:cNvSpPr txBox="1"/>
          <p:nvPr/>
        </p:nvSpPr>
        <p:spPr>
          <a:xfrm>
            <a:off x="510725" y="637525"/>
            <a:ext cx="3409800" cy="40125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Tipe Data Model</a:t>
            </a:r>
            <a:endParaRPr sz="1200">
              <a:solidFill>
                <a:srgbClr val="4A5C65"/>
              </a:solidFill>
              <a:latin typeface="Lato Light"/>
              <a:ea typeface="Lato Light"/>
              <a:cs typeface="Lato Light"/>
              <a:sym typeface="Lato Light"/>
            </a:endParaRPr>
          </a:p>
          <a:p>
            <a:pPr marL="457200" lvl="0" indent="-298450" algn="l" rtl="0">
              <a:spcBef>
                <a:spcPts val="600"/>
              </a:spcBef>
              <a:spcAft>
                <a:spcPts val="0"/>
              </a:spcAft>
              <a:buClr>
                <a:schemeClr val="dk1"/>
              </a:buClr>
              <a:buSzPts val="1100"/>
              <a:buFont typeface="Lato Light"/>
              <a:buChar char="●"/>
            </a:pPr>
            <a:r>
              <a:rPr lang="en" sz="1100" b="1">
                <a:solidFill>
                  <a:schemeClr val="dk1"/>
                </a:solidFill>
                <a:latin typeface="Lato"/>
                <a:ea typeface="Lato"/>
                <a:cs typeface="Lato"/>
                <a:sym typeface="Lato"/>
              </a:rPr>
              <a:t>CharField</a:t>
            </a:r>
            <a:r>
              <a:rPr lang="en" sz="1100">
                <a:solidFill>
                  <a:schemeClr val="dk1"/>
                </a:solidFill>
                <a:latin typeface="Lato Light"/>
                <a:ea typeface="Lato Light"/>
                <a:cs typeface="Lato Light"/>
                <a:sym typeface="Lato Light"/>
              </a:rPr>
              <a:t>: digunakan untuk menyimpan string dengan panjang tertentu.</a:t>
            </a:r>
            <a:endParaRPr sz="1100">
              <a:solidFill>
                <a:schemeClr val="dk1"/>
              </a:solidFill>
              <a:latin typeface="Lato Light"/>
              <a:ea typeface="Lato Light"/>
              <a:cs typeface="Lato Light"/>
              <a:sym typeface="Lato Light"/>
            </a:endParaRPr>
          </a:p>
          <a:p>
            <a:pPr marL="457200" lvl="0" indent="-298450" algn="l" rtl="0">
              <a:spcBef>
                <a:spcPts val="0"/>
              </a:spcBef>
              <a:spcAft>
                <a:spcPts val="0"/>
              </a:spcAft>
              <a:buClr>
                <a:schemeClr val="dk1"/>
              </a:buClr>
              <a:buSzPts val="1100"/>
              <a:buFont typeface="Lato Light"/>
              <a:buChar char="●"/>
            </a:pPr>
            <a:r>
              <a:rPr lang="en" sz="1100" b="1">
                <a:solidFill>
                  <a:schemeClr val="dk1"/>
                </a:solidFill>
                <a:latin typeface="Lato"/>
                <a:ea typeface="Lato"/>
                <a:cs typeface="Lato"/>
                <a:sym typeface="Lato"/>
              </a:rPr>
              <a:t>TextField</a:t>
            </a:r>
            <a:r>
              <a:rPr lang="en" sz="1100">
                <a:solidFill>
                  <a:schemeClr val="dk1"/>
                </a:solidFill>
                <a:latin typeface="Lato Light"/>
                <a:ea typeface="Lato Light"/>
                <a:cs typeface="Lato Light"/>
                <a:sym typeface="Lato Light"/>
              </a:rPr>
              <a:t>: digunakan untuk menyimpan teks panjang yang tidak terbatas.</a:t>
            </a:r>
            <a:endParaRPr sz="1100">
              <a:solidFill>
                <a:schemeClr val="dk1"/>
              </a:solidFill>
              <a:latin typeface="Lato Light"/>
              <a:ea typeface="Lato Light"/>
              <a:cs typeface="Lato Light"/>
              <a:sym typeface="Lato Light"/>
            </a:endParaRPr>
          </a:p>
          <a:p>
            <a:pPr marL="457200" lvl="0" indent="-298450" algn="l" rtl="0">
              <a:spcBef>
                <a:spcPts val="0"/>
              </a:spcBef>
              <a:spcAft>
                <a:spcPts val="0"/>
              </a:spcAft>
              <a:buClr>
                <a:schemeClr val="dk1"/>
              </a:buClr>
              <a:buSzPts val="1100"/>
              <a:buFont typeface="Lato Light"/>
              <a:buChar char="●"/>
            </a:pPr>
            <a:r>
              <a:rPr lang="en" sz="1100" b="1">
                <a:solidFill>
                  <a:schemeClr val="dk1"/>
                </a:solidFill>
                <a:latin typeface="Lato"/>
                <a:ea typeface="Lato"/>
                <a:cs typeface="Lato"/>
                <a:sym typeface="Lato"/>
              </a:rPr>
              <a:t>IntegerField</a:t>
            </a:r>
            <a:r>
              <a:rPr lang="en" sz="1100">
                <a:solidFill>
                  <a:schemeClr val="dk1"/>
                </a:solidFill>
                <a:latin typeface="Lato Light"/>
                <a:ea typeface="Lato Light"/>
                <a:cs typeface="Lato Light"/>
                <a:sym typeface="Lato Light"/>
              </a:rPr>
              <a:t>: digunakan untuk menyimpan bilangan bulat dengan batasan nilai tertentu.</a:t>
            </a:r>
            <a:endParaRPr sz="1100">
              <a:solidFill>
                <a:schemeClr val="dk1"/>
              </a:solidFill>
              <a:latin typeface="Lato Light"/>
              <a:ea typeface="Lato Light"/>
              <a:cs typeface="Lato Light"/>
              <a:sym typeface="Lato Light"/>
            </a:endParaRPr>
          </a:p>
          <a:p>
            <a:pPr marL="457200" lvl="0" indent="-298450" algn="l" rtl="0">
              <a:spcBef>
                <a:spcPts val="0"/>
              </a:spcBef>
              <a:spcAft>
                <a:spcPts val="0"/>
              </a:spcAft>
              <a:buClr>
                <a:schemeClr val="dk1"/>
              </a:buClr>
              <a:buSzPts val="1100"/>
              <a:buFont typeface="Lato Light"/>
              <a:buChar char="●"/>
            </a:pPr>
            <a:r>
              <a:rPr lang="en" sz="1100" b="1">
                <a:solidFill>
                  <a:schemeClr val="dk1"/>
                </a:solidFill>
                <a:latin typeface="Lato"/>
                <a:ea typeface="Lato"/>
                <a:cs typeface="Lato"/>
                <a:sym typeface="Lato"/>
              </a:rPr>
              <a:t>FloatField</a:t>
            </a:r>
            <a:r>
              <a:rPr lang="en" sz="1100">
                <a:solidFill>
                  <a:schemeClr val="dk1"/>
                </a:solidFill>
                <a:latin typeface="Lato Light"/>
                <a:ea typeface="Lato Light"/>
                <a:cs typeface="Lato Light"/>
                <a:sym typeface="Lato Light"/>
              </a:rPr>
              <a:t>: digunakan untuk menyimpan bilangan pecahan dengan batasan nilai tertentu.</a:t>
            </a:r>
            <a:endParaRPr sz="1100">
              <a:solidFill>
                <a:schemeClr val="dk1"/>
              </a:solidFill>
              <a:latin typeface="Lato Light"/>
              <a:ea typeface="Lato Light"/>
              <a:cs typeface="Lato Light"/>
              <a:sym typeface="Lato Light"/>
            </a:endParaRPr>
          </a:p>
          <a:p>
            <a:pPr marL="457200" lvl="0" indent="-298450" algn="l" rtl="0">
              <a:spcBef>
                <a:spcPts val="0"/>
              </a:spcBef>
              <a:spcAft>
                <a:spcPts val="0"/>
              </a:spcAft>
              <a:buClr>
                <a:schemeClr val="dk1"/>
              </a:buClr>
              <a:buSzPts val="1100"/>
              <a:buFont typeface="Lato Light"/>
              <a:buChar char="●"/>
            </a:pPr>
            <a:r>
              <a:rPr lang="en" sz="1100" b="1">
                <a:solidFill>
                  <a:schemeClr val="dk1"/>
                </a:solidFill>
                <a:latin typeface="Lato"/>
                <a:ea typeface="Lato"/>
                <a:cs typeface="Lato"/>
                <a:sym typeface="Lato"/>
              </a:rPr>
              <a:t>BooleanField</a:t>
            </a:r>
            <a:r>
              <a:rPr lang="en" sz="1100">
                <a:solidFill>
                  <a:schemeClr val="dk1"/>
                </a:solidFill>
                <a:latin typeface="Lato Light"/>
                <a:ea typeface="Lato Light"/>
                <a:cs typeface="Lato Light"/>
                <a:sym typeface="Lato Light"/>
              </a:rPr>
              <a:t>: digunakan untuk menyimpan nilai boolean, True dan False.</a:t>
            </a:r>
            <a:endParaRPr sz="1100">
              <a:solidFill>
                <a:schemeClr val="dk1"/>
              </a:solidFill>
              <a:latin typeface="Lato Light"/>
              <a:ea typeface="Lato Light"/>
              <a:cs typeface="Lato Light"/>
              <a:sym typeface="Lato Light"/>
            </a:endParaRPr>
          </a:p>
          <a:p>
            <a:pPr marL="457200" lvl="0" indent="-298450" algn="l" rtl="0">
              <a:spcBef>
                <a:spcPts val="0"/>
              </a:spcBef>
              <a:spcAft>
                <a:spcPts val="0"/>
              </a:spcAft>
              <a:buClr>
                <a:schemeClr val="dk1"/>
              </a:buClr>
              <a:buSzPts val="1100"/>
              <a:buFont typeface="Lato Light"/>
              <a:buChar char="●"/>
            </a:pPr>
            <a:r>
              <a:rPr lang="en" sz="1100" b="1">
                <a:solidFill>
                  <a:schemeClr val="dk1"/>
                </a:solidFill>
                <a:latin typeface="Lato"/>
                <a:ea typeface="Lato"/>
                <a:cs typeface="Lato"/>
                <a:sym typeface="Lato"/>
              </a:rPr>
              <a:t>DateField</a:t>
            </a:r>
            <a:r>
              <a:rPr lang="en" sz="1100">
                <a:solidFill>
                  <a:schemeClr val="dk1"/>
                </a:solidFill>
                <a:latin typeface="Lato Light"/>
                <a:ea typeface="Lato Light"/>
                <a:cs typeface="Lato Light"/>
                <a:sym typeface="Lato Light"/>
              </a:rPr>
              <a:t>: digunakan untuk menyimpan tanggal.</a:t>
            </a:r>
            <a:endParaRPr sz="1100">
              <a:solidFill>
                <a:schemeClr val="dk1"/>
              </a:solidFill>
              <a:latin typeface="Lato Light"/>
              <a:ea typeface="Lato Light"/>
              <a:cs typeface="Lato Light"/>
              <a:sym typeface="Lato Light"/>
            </a:endParaRPr>
          </a:p>
          <a:p>
            <a:pPr marL="457200" lvl="0" indent="-298450" algn="l" rtl="0">
              <a:spcBef>
                <a:spcPts val="0"/>
              </a:spcBef>
              <a:spcAft>
                <a:spcPts val="0"/>
              </a:spcAft>
              <a:buClr>
                <a:schemeClr val="dk1"/>
              </a:buClr>
              <a:buSzPts val="1100"/>
              <a:buFont typeface="Lato Light"/>
              <a:buChar char="●"/>
            </a:pPr>
            <a:r>
              <a:rPr lang="en" sz="1100" b="1">
                <a:solidFill>
                  <a:schemeClr val="dk1"/>
                </a:solidFill>
                <a:latin typeface="Lato"/>
                <a:ea typeface="Lato"/>
                <a:cs typeface="Lato"/>
                <a:sym typeface="Lato"/>
              </a:rPr>
              <a:t>DateTimeField</a:t>
            </a:r>
            <a:r>
              <a:rPr lang="en" sz="1100">
                <a:solidFill>
                  <a:schemeClr val="dk1"/>
                </a:solidFill>
                <a:latin typeface="Lato Light"/>
                <a:ea typeface="Lato Light"/>
                <a:cs typeface="Lato Light"/>
                <a:sym typeface="Lato Light"/>
              </a:rPr>
              <a:t>: digunakan untuk menyimpan tanggal dan waktu dalam format tertentu.</a:t>
            </a:r>
            <a:endParaRPr sz="1100">
              <a:solidFill>
                <a:schemeClr val="dk1"/>
              </a:solidFill>
              <a:latin typeface="Lato Light"/>
              <a:ea typeface="Lato Light"/>
              <a:cs typeface="Lato Light"/>
              <a:sym typeface="Lato Light"/>
            </a:endParaRPr>
          </a:p>
          <a:p>
            <a:pPr marL="457200" lvl="0" indent="-298450" algn="l" rtl="0">
              <a:spcBef>
                <a:spcPts val="0"/>
              </a:spcBef>
              <a:spcAft>
                <a:spcPts val="0"/>
              </a:spcAft>
              <a:buClr>
                <a:schemeClr val="dk1"/>
              </a:buClr>
              <a:buSzPts val="1100"/>
              <a:buFont typeface="Lato Light"/>
              <a:buChar char="●"/>
            </a:pPr>
            <a:r>
              <a:rPr lang="en" sz="1100" b="1">
                <a:solidFill>
                  <a:schemeClr val="dk1"/>
                </a:solidFill>
                <a:latin typeface="Lato"/>
                <a:ea typeface="Lato"/>
                <a:cs typeface="Lato"/>
                <a:sym typeface="Lato"/>
              </a:rPr>
              <a:t>EmailField</a:t>
            </a:r>
            <a:r>
              <a:rPr lang="en" sz="1100">
                <a:solidFill>
                  <a:schemeClr val="dk1"/>
                </a:solidFill>
                <a:latin typeface="Lato Light"/>
                <a:ea typeface="Lato Light"/>
                <a:cs typeface="Lato Light"/>
                <a:sym typeface="Lato Light"/>
              </a:rPr>
              <a:t>: digunakan untuk menyimpan alamat email yang valid.</a:t>
            </a:r>
            <a:endParaRPr sz="1100">
              <a:solidFill>
                <a:schemeClr val="dk1"/>
              </a:solidFill>
              <a:latin typeface="Lato Light"/>
              <a:ea typeface="Lato Light"/>
              <a:cs typeface="Lato Light"/>
              <a:sym typeface="Lato Light"/>
            </a:endParaRPr>
          </a:p>
          <a:p>
            <a:pPr marL="457200" lvl="0" indent="-298450" algn="l" rtl="0">
              <a:spcBef>
                <a:spcPts val="0"/>
              </a:spcBef>
              <a:spcAft>
                <a:spcPts val="0"/>
              </a:spcAft>
              <a:buClr>
                <a:schemeClr val="dk1"/>
              </a:buClr>
              <a:buSzPts val="1100"/>
              <a:buFont typeface="Lato Light"/>
              <a:buChar char="●"/>
            </a:pPr>
            <a:r>
              <a:rPr lang="en" sz="1100" b="1">
                <a:solidFill>
                  <a:schemeClr val="dk1"/>
                </a:solidFill>
                <a:latin typeface="Lato"/>
                <a:ea typeface="Lato"/>
                <a:cs typeface="Lato"/>
                <a:sym typeface="Lato"/>
              </a:rPr>
              <a:t>ImageField</a:t>
            </a:r>
            <a:r>
              <a:rPr lang="en" sz="1100">
                <a:solidFill>
                  <a:schemeClr val="dk1"/>
                </a:solidFill>
                <a:latin typeface="Lato Light"/>
                <a:ea typeface="Lato Light"/>
                <a:cs typeface="Lato Light"/>
                <a:sym typeface="Lato Light"/>
              </a:rPr>
              <a:t>: digunakan untuk menyimpan gambar yang diupload oleh pengguna.</a:t>
            </a:r>
            <a:endParaRPr sz="1100">
              <a:solidFill>
                <a:schemeClr val="dk1"/>
              </a:solidFill>
              <a:latin typeface="Lato Light"/>
              <a:ea typeface="Lato Light"/>
              <a:cs typeface="Lato Light"/>
              <a:sym typeface="Lato Light"/>
            </a:endParaRPr>
          </a:p>
          <a:p>
            <a:pPr marL="457200" lvl="0" indent="-298450" algn="l" rtl="0">
              <a:spcBef>
                <a:spcPts val="0"/>
              </a:spcBef>
              <a:spcAft>
                <a:spcPts val="0"/>
              </a:spcAft>
              <a:buClr>
                <a:schemeClr val="dk1"/>
              </a:buClr>
              <a:buSzPts val="1100"/>
              <a:buFont typeface="Lato"/>
              <a:buChar char="●"/>
            </a:pPr>
            <a:r>
              <a:rPr lang="en" sz="1100" b="1">
                <a:solidFill>
                  <a:schemeClr val="dk1"/>
                </a:solidFill>
                <a:latin typeface="Lato"/>
                <a:ea typeface="Lato"/>
                <a:cs typeface="Lato"/>
                <a:sym typeface="Lato"/>
              </a:rPr>
              <a:t>FileField, URLField, IPAddressField, UUIDField, BinaryField, TimeField</a:t>
            </a:r>
            <a:endParaRPr sz="1100" b="1">
              <a:solidFill>
                <a:schemeClr val="dk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
        <p:cNvGrpSpPr/>
        <p:nvPr/>
      </p:nvGrpSpPr>
      <p:grpSpPr>
        <a:xfrm>
          <a:off x="0" y="0"/>
          <a:ext cx="0" cy="0"/>
          <a:chOff x="0" y="0"/>
          <a:chExt cx="0" cy="0"/>
        </a:xfrm>
      </p:grpSpPr>
      <p:sp>
        <p:nvSpPr>
          <p:cNvPr id="159" name="Google Shape;159;p35"/>
          <p:cNvSpPr/>
          <p:nvPr/>
        </p:nvSpPr>
        <p:spPr>
          <a:xfrm>
            <a:off x="304225" y="158700"/>
            <a:ext cx="2279100" cy="10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latin typeface="Poppins ExtraBold"/>
                <a:ea typeface="Poppins ExtraBold"/>
                <a:cs typeface="Poppins ExtraBold"/>
                <a:sym typeface="Poppins ExtraBold"/>
              </a:rPr>
              <a:t>Table of Contents</a:t>
            </a:r>
            <a:r>
              <a:rPr lang="en" sz="3000">
                <a:solidFill>
                  <a:srgbClr val="F1C232"/>
                </a:solidFill>
                <a:latin typeface="Poppins ExtraBold"/>
                <a:ea typeface="Poppins ExtraBold"/>
                <a:cs typeface="Poppins ExtraBold"/>
                <a:sym typeface="Poppins ExtraBold"/>
              </a:rPr>
              <a:t>.</a:t>
            </a:r>
            <a:endParaRPr sz="3000">
              <a:solidFill>
                <a:srgbClr val="F1C232"/>
              </a:solidFill>
              <a:latin typeface="Poppins ExtraBold"/>
              <a:ea typeface="Poppins ExtraBold"/>
              <a:cs typeface="Poppins ExtraBold"/>
              <a:sym typeface="Poppins ExtraBold"/>
            </a:endParaRPr>
          </a:p>
        </p:txBody>
      </p:sp>
      <p:sp>
        <p:nvSpPr>
          <p:cNvPr id="160" name="Google Shape;160;p35"/>
          <p:cNvSpPr/>
          <p:nvPr/>
        </p:nvSpPr>
        <p:spPr>
          <a:xfrm>
            <a:off x="152650" y="4685825"/>
            <a:ext cx="10281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Roboto Light"/>
                <a:ea typeface="Roboto Light"/>
                <a:cs typeface="Roboto Light"/>
                <a:sym typeface="Roboto Light"/>
              </a:rPr>
              <a:t>Prepared in </a:t>
            </a:r>
            <a:r>
              <a:rPr lang="en" sz="800" b="1">
                <a:solidFill>
                  <a:schemeClr val="lt1"/>
                </a:solidFill>
                <a:latin typeface="Roboto"/>
                <a:ea typeface="Roboto"/>
                <a:cs typeface="Roboto"/>
                <a:sym typeface="Roboto"/>
              </a:rPr>
              <a:t>2023</a:t>
            </a:r>
            <a:endParaRPr sz="800" b="1">
              <a:solidFill>
                <a:schemeClr val="lt1"/>
              </a:solidFill>
              <a:latin typeface="Roboto"/>
              <a:ea typeface="Roboto"/>
              <a:cs typeface="Roboto"/>
              <a:sym typeface="Roboto"/>
            </a:endParaRPr>
          </a:p>
        </p:txBody>
      </p:sp>
      <p:sp>
        <p:nvSpPr>
          <p:cNvPr id="161" name="Google Shape;161;p35"/>
          <p:cNvSpPr/>
          <p:nvPr/>
        </p:nvSpPr>
        <p:spPr>
          <a:xfrm>
            <a:off x="0" y="4494675"/>
            <a:ext cx="2119200" cy="563100"/>
          </a:xfrm>
          <a:prstGeom prst="rect">
            <a:avLst/>
          </a:prstGeom>
          <a:solidFill>
            <a:srgbClr val="FF7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2" name="Google Shape;162;p35"/>
          <p:cNvPicPr preferRelativeResize="0"/>
          <p:nvPr/>
        </p:nvPicPr>
        <p:blipFill>
          <a:blip r:embed="rId4">
            <a:alphaModFix/>
          </a:blip>
          <a:stretch>
            <a:fillRect/>
          </a:stretch>
        </p:blipFill>
        <p:spPr>
          <a:xfrm>
            <a:off x="83700" y="4493736"/>
            <a:ext cx="1951800" cy="564990"/>
          </a:xfrm>
          <a:prstGeom prst="rect">
            <a:avLst/>
          </a:prstGeom>
          <a:noFill/>
          <a:ln>
            <a:noFill/>
          </a:ln>
        </p:spPr>
      </p:pic>
      <p:grpSp>
        <p:nvGrpSpPr>
          <p:cNvPr id="163" name="Google Shape;163;p35"/>
          <p:cNvGrpSpPr/>
          <p:nvPr/>
        </p:nvGrpSpPr>
        <p:grpSpPr>
          <a:xfrm>
            <a:off x="1227625" y="2299913"/>
            <a:ext cx="432300" cy="432300"/>
            <a:chOff x="1227625" y="2299913"/>
            <a:chExt cx="432300" cy="432300"/>
          </a:xfrm>
        </p:grpSpPr>
        <p:sp>
          <p:nvSpPr>
            <p:cNvPr id="164" name="Google Shape;164;p35"/>
            <p:cNvSpPr/>
            <p:nvPr/>
          </p:nvSpPr>
          <p:spPr>
            <a:xfrm>
              <a:off x="1227625" y="2299913"/>
              <a:ext cx="432300" cy="432300"/>
            </a:xfrm>
            <a:prstGeom prst="ellipse">
              <a:avLst/>
            </a:prstGeom>
            <a:no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5"/>
            <p:cNvSpPr txBox="1"/>
            <p:nvPr/>
          </p:nvSpPr>
          <p:spPr>
            <a:xfrm>
              <a:off x="1227625" y="2299913"/>
              <a:ext cx="4323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01</a:t>
              </a:r>
              <a:endParaRPr>
                <a:solidFill>
                  <a:srgbClr val="FFFFFF"/>
                </a:solidFill>
                <a:latin typeface="Roboto Light"/>
                <a:ea typeface="Roboto Light"/>
                <a:cs typeface="Roboto Light"/>
                <a:sym typeface="Roboto Light"/>
              </a:endParaRPr>
            </a:p>
          </p:txBody>
        </p:sp>
      </p:grpSp>
      <p:grpSp>
        <p:nvGrpSpPr>
          <p:cNvPr id="166" name="Google Shape;166;p35"/>
          <p:cNvGrpSpPr/>
          <p:nvPr/>
        </p:nvGrpSpPr>
        <p:grpSpPr>
          <a:xfrm>
            <a:off x="3074488" y="2299913"/>
            <a:ext cx="432300" cy="432300"/>
            <a:chOff x="3074488" y="2299913"/>
            <a:chExt cx="432300" cy="432300"/>
          </a:xfrm>
        </p:grpSpPr>
        <p:sp>
          <p:nvSpPr>
            <p:cNvPr id="167" name="Google Shape;167;p35"/>
            <p:cNvSpPr/>
            <p:nvPr/>
          </p:nvSpPr>
          <p:spPr>
            <a:xfrm>
              <a:off x="3074488" y="2299913"/>
              <a:ext cx="432300" cy="432300"/>
            </a:xfrm>
            <a:prstGeom prst="ellipse">
              <a:avLst/>
            </a:prstGeom>
            <a:no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5"/>
            <p:cNvSpPr txBox="1"/>
            <p:nvPr/>
          </p:nvSpPr>
          <p:spPr>
            <a:xfrm>
              <a:off x="3074488" y="2299913"/>
              <a:ext cx="4323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02</a:t>
              </a:r>
              <a:endParaRPr>
                <a:solidFill>
                  <a:srgbClr val="FFFFFF"/>
                </a:solidFill>
                <a:latin typeface="Roboto Light"/>
                <a:ea typeface="Roboto Light"/>
                <a:cs typeface="Roboto Light"/>
                <a:sym typeface="Roboto Light"/>
              </a:endParaRPr>
            </a:p>
          </p:txBody>
        </p:sp>
      </p:grpSp>
      <p:grpSp>
        <p:nvGrpSpPr>
          <p:cNvPr id="169" name="Google Shape;169;p35"/>
          <p:cNvGrpSpPr/>
          <p:nvPr/>
        </p:nvGrpSpPr>
        <p:grpSpPr>
          <a:xfrm>
            <a:off x="4551600" y="2299913"/>
            <a:ext cx="432350" cy="432300"/>
            <a:chOff x="4551600" y="2299913"/>
            <a:chExt cx="432350" cy="432300"/>
          </a:xfrm>
        </p:grpSpPr>
        <p:sp>
          <p:nvSpPr>
            <p:cNvPr id="170" name="Google Shape;170;p35"/>
            <p:cNvSpPr/>
            <p:nvPr/>
          </p:nvSpPr>
          <p:spPr>
            <a:xfrm>
              <a:off x="4551650" y="2299913"/>
              <a:ext cx="432300" cy="432300"/>
            </a:xfrm>
            <a:prstGeom prst="ellipse">
              <a:avLst/>
            </a:prstGeom>
            <a:no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5"/>
            <p:cNvSpPr txBox="1"/>
            <p:nvPr/>
          </p:nvSpPr>
          <p:spPr>
            <a:xfrm>
              <a:off x="4551600" y="2299913"/>
              <a:ext cx="4323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03</a:t>
              </a:r>
              <a:endParaRPr>
                <a:solidFill>
                  <a:srgbClr val="FFFFFF"/>
                </a:solidFill>
                <a:latin typeface="Roboto Light"/>
                <a:ea typeface="Roboto Light"/>
                <a:cs typeface="Roboto Light"/>
                <a:sym typeface="Roboto Light"/>
              </a:endParaRPr>
            </a:p>
          </p:txBody>
        </p:sp>
      </p:grpSp>
      <p:sp>
        <p:nvSpPr>
          <p:cNvPr id="172" name="Google Shape;172;p35"/>
          <p:cNvSpPr txBox="1"/>
          <p:nvPr/>
        </p:nvSpPr>
        <p:spPr>
          <a:xfrm>
            <a:off x="2991950" y="2786775"/>
            <a:ext cx="1199100" cy="8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Dasar-Dasar Django</a:t>
            </a:r>
            <a:endParaRPr b="1">
              <a:solidFill>
                <a:srgbClr val="FFFFFF"/>
              </a:solidFill>
              <a:latin typeface="Roboto"/>
              <a:ea typeface="Roboto"/>
              <a:cs typeface="Roboto"/>
              <a:sym typeface="Roboto"/>
            </a:endParaRPr>
          </a:p>
        </p:txBody>
      </p:sp>
      <p:sp>
        <p:nvSpPr>
          <p:cNvPr id="173" name="Google Shape;173;p35"/>
          <p:cNvSpPr txBox="1"/>
          <p:nvPr/>
        </p:nvSpPr>
        <p:spPr>
          <a:xfrm>
            <a:off x="1175300" y="2786775"/>
            <a:ext cx="1199100" cy="8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Pengenalan Django</a:t>
            </a:r>
            <a:endParaRPr b="1">
              <a:solidFill>
                <a:srgbClr val="FFFFFF"/>
              </a:solidFill>
              <a:latin typeface="Roboto"/>
              <a:ea typeface="Roboto"/>
              <a:cs typeface="Roboto"/>
              <a:sym typeface="Roboto"/>
            </a:endParaRPr>
          </a:p>
        </p:txBody>
      </p:sp>
      <p:sp>
        <p:nvSpPr>
          <p:cNvPr id="174" name="Google Shape;174;p35"/>
          <p:cNvSpPr txBox="1"/>
          <p:nvPr/>
        </p:nvSpPr>
        <p:spPr>
          <a:xfrm>
            <a:off x="4494675" y="2786775"/>
            <a:ext cx="1199100" cy="8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Model View Templates</a:t>
            </a:r>
            <a:endParaRPr b="1">
              <a:solidFill>
                <a:srgbClr val="FFFFFF"/>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4"/>
        <p:cNvGrpSpPr/>
        <p:nvPr/>
      </p:nvGrpSpPr>
      <p:grpSpPr>
        <a:xfrm>
          <a:off x="0" y="0"/>
          <a:ext cx="0" cy="0"/>
          <a:chOff x="0" y="0"/>
          <a:chExt cx="0" cy="0"/>
        </a:xfrm>
      </p:grpSpPr>
      <p:sp>
        <p:nvSpPr>
          <p:cNvPr id="495" name="Google Shape;495;p62"/>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a:t>
            </a:r>
            <a:r>
              <a:rPr lang="en" sz="1200" b="1">
                <a:solidFill>
                  <a:schemeClr val="dk1"/>
                </a:solidFill>
                <a:latin typeface="Roboto"/>
                <a:ea typeface="Roboto"/>
                <a:cs typeface="Roboto"/>
                <a:sym typeface="Roboto"/>
              </a:rPr>
              <a:t> Model View Templates</a:t>
            </a:r>
            <a:endParaRPr sz="1200" b="1">
              <a:solidFill>
                <a:schemeClr val="dk1"/>
              </a:solidFill>
              <a:latin typeface="Roboto"/>
              <a:ea typeface="Roboto"/>
              <a:cs typeface="Roboto"/>
              <a:sym typeface="Roboto"/>
            </a:endParaRPr>
          </a:p>
        </p:txBody>
      </p:sp>
      <p:sp>
        <p:nvSpPr>
          <p:cNvPr id="496" name="Google Shape;496;p62"/>
          <p:cNvSpPr/>
          <p:nvPr/>
        </p:nvSpPr>
        <p:spPr>
          <a:xfrm>
            <a:off x="805700" y="508325"/>
            <a:ext cx="6857400" cy="4200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2000">
                <a:solidFill>
                  <a:srgbClr val="3D85C6"/>
                </a:solidFill>
                <a:latin typeface="Roboto Black"/>
                <a:ea typeface="Roboto Black"/>
                <a:cs typeface="Roboto Black"/>
                <a:sym typeface="Roboto Black"/>
              </a:rPr>
              <a:t>Contoh Model ProdukItem</a:t>
            </a:r>
            <a:endParaRPr sz="2000">
              <a:solidFill>
                <a:srgbClr val="3D85C6"/>
              </a:solidFill>
              <a:highlight>
                <a:schemeClr val="dk1"/>
              </a:highlight>
              <a:latin typeface="Roboto Black"/>
              <a:ea typeface="Roboto Black"/>
              <a:cs typeface="Roboto Black"/>
              <a:sym typeface="Roboto Black"/>
            </a:endParaRPr>
          </a:p>
        </p:txBody>
      </p:sp>
      <p:sp>
        <p:nvSpPr>
          <p:cNvPr id="497" name="Google Shape;497;p62"/>
          <p:cNvSpPr txBox="1"/>
          <p:nvPr/>
        </p:nvSpPr>
        <p:spPr>
          <a:xfrm>
            <a:off x="913600" y="1002800"/>
            <a:ext cx="7316100" cy="2510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class </a:t>
            </a:r>
            <a:r>
              <a:rPr lang="en" sz="1200" b="1">
                <a:solidFill>
                  <a:srgbClr val="4A5C65"/>
                </a:solidFill>
                <a:latin typeface="Lato"/>
                <a:ea typeface="Lato"/>
                <a:cs typeface="Lato"/>
                <a:sym typeface="Lato"/>
              </a:rPr>
              <a:t>ProdukItem</a:t>
            </a:r>
            <a:r>
              <a:rPr lang="en" sz="1200" b="1">
                <a:solidFill>
                  <a:srgbClr val="4A5C65"/>
                </a:solidFill>
                <a:latin typeface="Lato Light"/>
                <a:ea typeface="Lato Light"/>
                <a:cs typeface="Lato Light"/>
                <a:sym typeface="Lato Light"/>
              </a:rPr>
              <a:t>(models.Model):</a:t>
            </a:r>
            <a:endParaRPr sz="12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200" b="1">
                <a:solidFill>
                  <a:srgbClr val="4A5C65"/>
                </a:solidFill>
                <a:latin typeface="Lato Light"/>
                <a:ea typeface="Lato Light"/>
                <a:cs typeface="Lato Light"/>
                <a:sym typeface="Lato Light"/>
              </a:rPr>
              <a:t>    nama_produk = models.CharField(max_length=100)</a:t>
            </a:r>
            <a:endParaRPr sz="12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200" b="1">
                <a:solidFill>
                  <a:srgbClr val="4A5C65"/>
                </a:solidFill>
                <a:latin typeface="Lato Light"/>
                <a:ea typeface="Lato Light"/>
                <a:cs typeface="Lato Light"/>
                <a:sym typeface="Lato Light"/>
              </a:rPr>
              <a:t>    harga = models.FloatField()</a:t>
            </a:r>
            <a:endParaRPr sz="12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200" b="1">
                <a:solidFill>
                  <a:srgbClr val="4A5C65"/>
                </a:solidFill>
                <a:latin typeface="Lato Light"/>
                <a:ea typeface="Lato Light"/>
                <a:cs typeface="Lato Light"/>
                <a:sym typeface="Lato Light"/>
              </a:rPr>
              <a:t>    harga_diskon = models.FloatField(blank=True, null=True)</a:t>
            </a:r>
            <a:endParaRPr sz="12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200" b="1">
                <a:solidFill>
                  <a:srgbClr val="4A5C65"/>
                </a:solidFill>
                <a:latin typeface="Lato Light"/>
                <a:ea typeface="Lato Light"/>
                <a:cs typeface="Lato Light"/>
                <a:sym typeface="Lato Light"/>
              </a:rPr>
              <a:t>    slug = models.SlugField(unique=True)</a:t>
            </a:r>
            <a:endParaRPr sz="12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200" b="1">
                <a:solidFill>
                  <a:srgbClr val="4A5C65"/>
                </a:solidFill>
                <a:latin typeface="Lato Light"/>
                <a:ea typeface="Lato Light"/>
                <a:cs typeface="Lato Light"/>
                <a:sym typeface="Lato Light"/>
              </a:rPr>
              <a:t>    deskripsi = models.TextField()</a:t>
            </a:r>
            <a:endParaRPr sz="12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200" b="1">
                <a:solidFill>
                  <a:srgbClr val="4A5C65"/>
                </a:solidFill>
                <a:latin typeface="Lato Light"/>
                <a:ea typeface="Lato Light"/>
                <a:cs typeface="Lato Light"/>
                <a:sym typeface="Lato Light"/>
              </a:rPr>
              <a:t>    gambar = models.ImageField(upload_to='product_pics')</a:t>
            </a:r>
            <a:endParaRPr sz="12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200" b="1">
                <a:solidFill>
                  <a:srgbClr val="4A5C65"/>
                </a:solidFill>
                <a:latin typeface="Lato Light"/>
                <a:ea typeface="Lato Light"/>
                <a:cs typeface="Lato Light"/>
                <a:sym typeface="Lato Light"/>
              </a:rPr>
              <a:t>    label = models.CharField(choices=PILIHAN_LABEL, max_length=4)</a:t>
            </a:r>
            <a:endParaRPr sz="12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200" b="1">
                <a:solidFill>
                  <a:srgbClr val="4A5C65"/>
                </a:solidFill>
                <a:latin typeface="Lato Light"/>
                <a:ea typeface="Lato Light"/>
                <a:cs typeface="Lato Light"/>
                <a:sym typeface="Lato Light"/>
              </a:rPr>
              <a:t>    kategori = models.CharField(choices=PILIHAN_KATEGORI, max_length=2)</a:t>
            </a:r>
            <a:endParaRPr sz="1200" b="1">
              <a:solidFill>
                <a:srgbClr val="4A5C65"/>
              </a:solidFill>
              <a:latin typeface="Lato Light"/>
              <a:ea typeface="Lato Light"/>
              <a:cs typeface="Lato Light"/>
              <a:sym typeface="La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1"/>
        <p:cNvGrpSpPr/>
        <p:nvPr/>
      </p:nvGrpSpPr>
      <p:grpSpPr>
        <a:xfrm>
          <a:off x="0" y="0"/>
          <a:ext cx="0" cy="0"/>
          <a:chOff x="0" y="0"/>
          <a:chExt cx="0" cy="0"/>
        </a:xfrm>
      </p:grpSpPr>
      <p:sp>
        <p:nvSpPr>
          <p:cNvPr id="502" name="Google Shape;502;p63"/>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a:t>
            </a:r>
            <a:r>
              <a:rPr lang="en" sz="1200" b="1">
                <a:solidFill>
                  <a:schemeClr val="dk1"/>
                </a:solidFill>
                <a:latin typeface="Roboto"/>
                <a:ea typeface="Roboto"/>
                <a:cs typeface="Roboto"/>
                <a:sym typeface="Roboto"/>
              </a:rPr>
              <a:t> Model View Templates</a:t>
            </a:r>
            <a:endParaRPr sz="1200" b="1">
              <a:solidFill>
                <a:schemeClr val="dk1"/>
              </a:solidFill>
              <a:latin typeface="Roboto"/>
              <a:ea typeface="Roboto"/>
              <a:cs typeface="Roboto"/>
              <a:sym typeface="Roboto"/>
            </a:endParaRPr>
          </a:p>
        </p:txBody>
      </p:sp>
      <p:sp>
        <p:nvSpPr>
          <p:cNvPr id="503" name="Google Shape;503;p63"/>
          <p:cNvSpPr/>
          <p:nvPr/>
        </p:nvSpPr>
        <p:spPr>
          <a:xfrm>
            <a:off x="410050" y="508325"/>
            <a:ext cx="7253100" cy="4200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Clr>
                <a:schemeClr val="dk1"/>
              </a:buClr>
              <a:buSzPts val="1100"/>
              <a:buFont typeface="Arial"/>
              <a:buNone/>
            </a:pPr>
            <a:r>
              <a:rPr lang="en" sz="2000">
                <a:solidFill>
                  <a:srgbClr val="3D85C6"/>
                </a:solidFill>
                <a:latin typeface="Roboto Black"/>
                <a:ea typeface="Roboto Black"/>
                <a:cs typeface="Roboto Black"/>
                <a:sym typeface="Roboto Black"/>
              </a:rPr>
              <a:t>Contoh Model Order &amp; OrderProdukItem</a:t>
            </a:r>
            <a:endParaRPr sz="2000">
              <a:solidFill>
                <a:srgbClr val="3D85C6"/>
              </a:solidFill>
              <a:highlight>
                <a:schemeClr val="dk1"/>
              </a:highlight>
              <a:latin typeface="Roboto Black"/>
              <a:ea typeface="Roboto Black"/>
              <a:cs typeface="Roboto Black"/>
              <a:sym typeface="Roboto Black"/>
            </a:endParaRPr>
          </a:p>
        </p:txBody>
      </p:sp>
      <p:sp>
        <p:nvSpPr>
          <p:cNvPr id="504" name="Google Shape;504;p63"/>
          <p:cNvSpPr txBox="1"/>
          <p:nvPr/>
        </p:nvSpPr>
        <p:spPr>
          <a:xfrm>
            <a:off x="503550" y="919406"/>
            <a:ext cx="8056800" cy="1492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class </a:t>
            </a:r>
            <a:r>
              <a:rPr lang="en" sz="1200" b="1">
                <a:solidFill>
                  <a:srgbClr val="4A5C65"/>
                </a:solidFill>
                <a:latin typeface="Lato"/>
                <a:ea typeface="Lato"/>
                <a:cs typeface="Lato"/>
                <a:sym typeface="Lato"/>
              </a:rPr>
              <a:t>OrderProdukItem</a:t>
            </a:r>
            <a:r>
              <a:rPr lang="en" sz="1200" b="1">
                <a:solidFill>
                  <a:srgbClr val="4A5C65"/>
                </a:solidFill>
                <a:latin typeface="Lato Light"/>
                <a:ea typeface="Lato Light"/>
                <a:cs typeface="Lato Light"/>
                <a:sym typeface="Lato Light"/>
              </a:rPr>
              <a:t>(models.Model):</a:t>
            </a:r>
            <a:endParaRPr sz="12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200" b="1">
                <a:solidFill>
                  <a:srgbClr val="4A5C65"/>
                </a:solidFill>
                <a:latin typeface="Lato Light"/>
                <a:ea typeface="Lato Light"/>
                <a:cs typeface="Lato Light"/>
                <a:sym typeface="Lato Light"/>
              </a:rPr>
              <a:t>    user = models.ForeignKey(User, on_delete=models.CASCADE)</a:t>
            </a:r>
            <a:endParaRPr sz="12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200" b="1">
                <a:solidFill>
                  <a:srgbClr val="4A5C65"/>
                </a:solidFill>
                <a:latin typeface="Lato Light"/>
                <a:ea typeface="Lato Light"/>
                <a:cs typeface="Lato Light"/>
                <a:sym typeface="Lato Light"/>
              </a:rPr>
              <a:t>    ordered = models.BooleanField(default=False)</a:t>
            </a:r>
            <a:endParaRPr sz="12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200" b="1">
                <a:solidFill>
                  <a:srgbClr val="4A5C65"/>
                </a:solidFill>
                <a:latin typeface="Lato Light"/>
                <a:ea typeface="Lato Light"/>
                <a:cs typeface="Lato Light"/>
                <a:sym typeface="Lato Light"/>
              </a:rPr>
              <a:t>    produk_item = models.ForeignKey(ProdukItem, on_delete=models.CASCADE)</a:t>
            </a:r>
            <a:endParaRPr sz="12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200" b="1">
                <a:solidFill>
                  <a:srgbClr val="4A5C65"/>
                </a:solidFill>
                <a:latin typeface="Lato Light"/>
                <a:ea typeface="Lato Light"/>
                <a:cs typeface="Lato Light"/>
                <a:sym typeface="Lato Light"/>
              </a:rPr>
              <a:t>    quantity = models.IntegerField(default=1)</a:t>
            </a:r>
            <a:endParaRPr sz="1200" b="1">
              <a:solidFill>
                <a:srgbClr val="4A5C65"/>
              </a:solidFill>
              <a:latin typeface="Lato Light"/>
              <a:ea typeface="Lato Light"/>
              <a:cs typeface="Lato Light"/>
              <a:sym typeface="Lato Light"/>
            </a:endParaRPr>
          </a:p>
        </p:txBody>
      </p:sp>
      <p:sp>
        <p:nvSpPr>
          <p:cNvPr id="505" name="Google Shape;505;p63"/>
          <p:cNvSpPr txBox="1"/>
          <p:nvPr/>
        </p:nvSpPr>
        <p:spPr>
          <a:xfrm>
            <a:off x="503550" y="2472300"/>
            <a:ext cx="8056800" cy="2131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class </a:t>
            </a:r>
            <a:r>
              <a:rPr lang="en" sz="1200" b="1">
                <a:solidFill>
                  <a:srgbClr val="4A5C65"/>
                </a:solidFill>
                <a:latin typeface="Lato"/>
                <a:ea typeface="Lato"/>
                <a:cs typeface="Lato"/>
                <a:sym typeface="Lato"/>
              </a:rPr>
              <a:t>Order</a:t>
            </a:r>
            <a:r>
              <a:rPr lang="en" sz="1200" b="1">
                <a:solidFill>
                  <a:srgbClr val="4A5C65"/>
                </a:solidFill>
                <a:latin typeface="Lato Light"/>
                <a:ea typeface="Lato Light"/>
                <a:cs typeface="Lato Light"/>
                <a:sym typeface="Lato Light"/>
              </a:rPr>
              <a:t>(models.Model):</a:t>
            </a:r>
            <a:endParaRPr sz="12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100" b="1">
                <a:solidFill>
                  <a:srgbClr val="4A5C65"/>
                </a:solidFill>
                <a:latin typeface="Lato Light"/>
                <a:ea typeface="Lato Light"/>
                <a:cs typeface="Lato Light"/>
                <a:sym typeface="Lato Light"/>
              </a:rPr>
              <a:t>    user = models.ForeignKey(User, on_delete=models.CASCADE)</a:t>
            </a:r>
            <a:endParaRPr sz="11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100" b="1">
                <a:solidFill>
                  <a:srgbClr val="4A5C65"/>
                </a:solidFill>
                <a:latin typeface="Lato Light"/>
                <a:ea typeface="Lato Light"/>
                <a:cs typeface="Lato Light"/>
                <a:sym typeface="Lato Light"/>
              </a:rPr>
              <a:t>    produk_items = models.ManyToManyField(OrderProdukItem)</a:t>
            </a:r>
            <a:endParaRPr sz="11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100" b="1">
                <a:solidFill>
                  <a:srgbClr val="4A5C65"/>
                </a:solidFill>
                <a:latin typeface="Lato Light"/>
                <a:ea typeface="Lato Light"/>
                <a:cs typeface="Lato Light"/>
                <a:sym typeface="Lato Light"/>
              </a:rPr>
              <a:t>    tanggal_mulai = models.DateTimeField(auto_now_add=True)</a:t>
            </a:r>
            <a:endParaRPr sz="11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100" b="1">
                <a:solidFill>
                  <a:srgbClr val="4A5C65"/>
                </a:solidFill>
                <a:latin typeface="Lato Light"/>
                <a:ea typeface="Lato Light"/>
                <a:cs typeface="Lato Light"/>
                <a:sym typeface="Lato Light"/>
              </a:rPr>
              <a:t>    tanggal_order = models.DateTimeField(blank=True, null=True)</a:t>
            </a:r>
            <a:endParaRPr sz="11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100" b="1">
                <a:solidFill>
                  <a:srgbClr val="4A5C65"/>
                </a:solidFill>
                <a:latin typeface="Lato Light"/>
                <a:ea typeface="Lato Light"/>
                <a:cs typeface="Lato Light"/>
                <a:sym typeface="Lato Light"/>
              </a:rPr>
              <a:t>    ordered = models.BooleanField(default=False)</a:t>
            </a:r>
            <a:endParaRPr sz="11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100" b="1">
                <a:solidFill>
                  <a:srgbClr val="4A5C65"/>
                </a:solidFill>
                <a:latin typeface="Lato Light"/>
                <a:ea typeface="Lato Light"/>
                <a:cs typeface="Lato Light"/>
                <a:sym typeface="Lato Light"/>
              </a:rPr>
              <a:t>    alamat_pengiriman = models.ForeignKey('AlamatPengiriman', on_delete=models.SET_NULL, blank=True, null=True)</a:t>
            </a:r>
            <a:endParaRPr sz="11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100" b="1">
                <a:solidFill>
                  <a:srgbClr val="4A5C65"/>
                </a:solidFill>
                <a:latin typeface="Lato Light"/>
                <a:ea typeface="Lato Light"/>
                <a:cs typeface="Lato Light"/>
                <a:sym typeface="Lato Light"/>
              </a:rPr>
              <a:t>    payment = models.ForeignKey('Payment', on_delete=models.SET_NULL, blank=True, null=True)</a:t>
            </a:r>
            <a:endParaRPr sz="1100" b="1">
              <a:solidFill>
                <a:srgbClr val="4A5C65"/>
              </a:solidFill>
              <a:latin typeface="Lato Light"/>
              <a:ea typeface="Lato Light"/>
              <a:cs typeface="Lato Light"/>
              <a:sym typeface="La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9"/>
        <p:cNvGrpSpPr/>
        <p:nvPr/>
      </p:nvGrpSpPr>
      <p:grpSpPr>
        <a:xfrm>
          <a:off x="0" y="0"/>
          <a:ext cx="0" cy="0"/>
          <a:chOff x="0" y="0"/>
          <a:chExt cx="0" cy="0"/>
        </a:xfrm>
      </p:grpSpPr>
      <p:sp>
        <p:nvSpPr>
          <p:cNvPr id="510" name="Google Shape;510;p64"/>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a:t>
            </a:r>
            <a:r>
              <a:rPr lang="en" sz="1200" b="1">
                <a:solidFill>
                  <a:schemeClr val="dk1"/>
                </a:solidFill>
                <a:latin typeface="Roboto"/>
                <a:ea typeface="Roboto"/>
                <a:cs typeface="Roboto"/>
                <a:sym typeface="Roboto"/>
              </a:rPr>
              <a:t> Model View Templates</a:t>
            </a:r>
            <a:endParaRPr sz="1200" b="1">
              <a:solidFill>
                <a:schemeClr val="dk1"/>
              </a:solidFill>
              <a:latin typeface="Roboto"/>
              <a:ea typeface="Roboto"/>
              <a:cs typeface="Roboto"/>
              <a:sym typeface="Roboto"/>
            </a:endParaRPr>
          </a:p>
        </p:txBody>
      </p:sp>
      <p:sp>
        <p:nvSpPr>
          <p:cNvPr id="511" name="Google Shape;511;p64"/>
          <p:cNvSpPr/>
          <p:nvPr/>
        </p:nvSpPr>
        <p:spPr>
          <a:xfrm>
            <a:off x="820075" y="508325"/>
            <a:ext cx="6843000" cy="4200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2000">
                <a:solidFill>
                  <a:srgbClr val="3D85C6"/>
                </a:solidFill>
                <a:latin typeface="Roboto Black"/>
                <a:ea typeface="Roboto Black"/>
                <a:cs typeface="Roboto Black"/>
                <a:sym typeface="Roboto Black"/>
              </a:rPr>
              <a:t>Contoh Model Payment &amp; Alamat</a:t>
            </a:r>
            <a:endParaRPr sz="2000">
              <a:solidFill>
                <a:srgbClr val="3D85C6"/>
              </a:solidFill>
              <a:highlight>
                <a:schemeClr val="dk1"/>
              </a:highlight>
              <a:latin typeface="Roboto Black"/>
              <a:ea typeface="Roboto Black"/>
              <a:cs typeface="Roboto Black"/>
              <a:sym typeface="Roboto Black"/>
            </a:endParaRPr>
          </a:p>
        </p:txBody>
      </p:sp>
      <p:sp>
        <p:nvSpPr>
          <p:cNvPr id="512" name="Google Shape;512;p64"/>
          <p:cNvSpPr txBox="1"/>
          <p:nvPr/>
        </p:nvSpPr>
        <p:spPr>
          <a:xfrm>
            <a:off x="913600" y="1002800"/>
            <a:ext cx="7142100" cy="1659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class </a:t>
            </a:r>
            <a:r>
              <a:rPr lang="en" sz="1200" b="1">
                <a:solidFill>
                  <a:srgbClr val="4A5C65"/>
                </a:solidFill>
                <a:latin typeface="Lato"/>
                <a:ea typeface="Lato"/>
                <a:cs typeface="Lato"/>
                <a:sym typeface="Lato"/>
              </a:rPr>
              <a:t>AlamatPengiriman</a:t>
            </a:r>
            <a:r>
              <a:rPr lang="en" sz="1200" b="1">
                <a:solidFill>
                  <a:srgbClr val="4A5C65"/>
                </a:solidFill>
                <a:latin typeface="Lato Light"/>
                <a:ea typeface="Lato Light"/>
                <a:cs typeface="Lato Light"/>
                <a:sym typeface="Lato Light"/>
              </a:rPr>
              <a:t>(models.Model):</a:t>
            </a:r>
            <a:endParaRPr sz="12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200" b="1">
                <a:solidFill>
                  <a:srgbClr val="4A5C65"/>
                </a:solidFill>
                <a:latin typeface="Lato Light"/>
                <a:ea typeface="Lato Light"/>
                <a:cs typeface="Lato Light"/>
                <a:sym typeface="Lato Light"/>
              </a:rPr>
              <a:t>    user = models.ForeignKey(User, on_delete=models.CASCADE)</a:t>
            </a:r>
            <a:endParaRPr sz="12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200" b="1">
                <a:solidFill>
                  <a:srgbClr val="4A5C65"/>
                </a:solidFill>
                <a:latin typeface="Lato Light"/>
                <a:ea typeface="Lato Light"/>
                <a:cs typeface="Lato Light"/>
                <a:sym typeface="Lato Light"/>
              </a:rPr>
              <a:t>    alamat_1 = models.CharField(max_length=100)</a:t>
            </a:r>
            <a:endParaRPr sz="12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200" b="1">
                <a:solidFill>
                  <a:srgbClr val="4A5C65"/>
                </a:solidFill>
                <a:latin typeface="Lato Light"/>
                <a:ea typeface="Lato Light"/>
                <a:cs typeface="Lato Light"/>
                <a:sym typeface="Lato Light"/>
              </a:rPr>
              <a:t>    alamat_2 = models.CharField(max_length=100)</a:t>
            </a:r>
            <a:endParaRPr sz="12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200" b="1">
                <a:solidFill>
                  <a:srgbClr val="4A5C65"/>
                </a:solidFill>
                <a:latin typeface="Lato Light"/>
                <a:ea typeface="Lato Light"/>
                <a:cs typeface="Lato Light"/>
                <a:sym typeface="Lato Light"/>
              </a:rPr>
              <a:t>    negara = models.CharField(max_length=100)</a:t>
            </a:r>
            <a:endParaRPr sz="1200" b="1">
              <a:solidFill>
                <a:srgbClr val="4A5C65"/>
              </a:solidFill>
              <a:latin typeface="Lato Light"/>
              <a:ea typeface="Lato Light"/>
              <a:cs typeface="Lato Light"/>
              <a:sym typeface="Lato Light"/>
            </a:endParaRPr>
          </a:p>
          <a:p>
            <a:pPr marL="457200" lvl="0" indent="0" algn="l" rtl="0">
              <a:spcBef>
                <a:spcPts val="600"/>
              </a:spcBef>
              <a:spcAft>
                <a:spcPts val="0"/>
              </a:spcAft>
              <a:buNone/>
            </a:pPr>
            <a:r>
              <a:rPr lang="en" sz="1200" b="1">
                <a:solidFill>
                  <a:srgbClr val="4A5C65"/>
                </a:solidFill>
                <a:latin typeface="Lato Light"/>
                <a:ea typeface="Lato Light"/>
                <a:cs typeface="Lato Light"/>
                <a:sym typeface="Lato Light"/>
              </a:rPr>
              <a:t>    kode_pos = models.CharField(max_length=20)</a:t>
            </a:r>
            <a:endParaRPr sz="1200" b="1">
              <a:solidFill>
                <a:srgbClr val="4A5C65"/>
              </a:solidFill>
              <a:latin typeface="Lato Light"/>
              <a:ea typeface="Lato Light"/>
              <a:cs typeface="Lato Light"/>
              <a:sym typeface="Lato Light"/>
            </a:endParaRPr>
          </a:p>
        </p:txBody>
      </p:sp>
      <p:sp>
        <p:nvSpPr>
          <p:cNvPr id="513" name="Google Shape;513;p64"/>
          <p:cNvSpPr txBox="1"/>
          <p:nvPr/>
        </p:nvSpPr>
        <p:spPr>
          <a:xfrm>
            <a:off x="913600" y="2776700"/>
            <a:ext cx="7142100" cy="1715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class </a:t>
            </a:r>
            <a:r>
              <a:rPr lang="en" sz="1200" b="1">
                <a:solidFill>
                  <a:srgbClr val="4A5C65"/>
                </a:solidFill>
                <a:latin typeface="Lato"/>
                <a:ea typeface="Lato"/>
                <a:cs typeface="Lato"/>
                <a:sym typeface="Lato"/>
              </a:rPr>
              <a:t>Payment</a:t>
            </a:r>
            <a:r>
              <a:rPr lang="en" sz="1200" b="1">
                <a:solidFill>
                  <a:srgbClr val="4A5C65"/>
                </a:solidFill>
                <a:latin typeface="Lato Light"/>
                <a:ea typeface="Lato Light"/>
                <a:cs typeface="Lato Light"/>
                <a:sym typeface="Lato Light"/>
              </a:rPr>
              <a:t>(models.Model):</a:t>
            </a:r>
            <a:endParaRPr sz="12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    user = models.ForeignKey(User, on_delete=models.SET_NULL, blank=True, null=True)</a:t>
            </a:r>
            <a:endParaRPr sz="12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    amount = models.FloatField()</a:t>
            </a:r>
            <a:endParaRPr sz="12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    timestamp = models.DateTimeField(auto_now_add=True)</a:t>
            </a:r>
            <a:endParaRPr sz="12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    payment_option = models.CharField(choices=PILIHAN_PEMBAYARAN, max_length=1)</a:t>
            </a:r>
            <a:endParaRPr sz="12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    charge_id = models.CharField(max_length=50)</a:t>
            </a:r>
            <a:endParaRPr sz="1200" b="1">
              <a:solidFill>
                <a:srgbClr val="4A5C65"/>
              </a:solidFill>
              <a:latin typeface="Lato Light"/>
              <a:ea typeface="Lato Light"/>
              <a:cs typeface="Lato Light"/>
              <a:sym typeface="Lato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7"/>
        <p:cNvGrpSpPr/>
        <p:nvPr/>
      </p:nvGrpSpPr>
      <p:grpSpPr>
        <a:xfrm>
          <a:off x="0" y="0"/>
          <a:ext cx="0" cy="0"/>
          <a:chOff x="0" y="0"/>
          <a:chExt cx="0" cy="0"/>
        </a:xfrm>
      </p:grpSpPr>
      <p:sp>
        <p:nvSpPr>
          <p:cNvPr id="518" name="Google Shape;518;p65"/>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a:t>
            </a:r>
            <a:r>
              <a:rPr lang="en" sz="1200" b="1">
                <a:solidFill>
                  <a:schemeClr val="dk1"/>
                </a:solidFill>
                <a:latin typeface="Roboto"/>
                <a:ea typeface="Roboto"/>
                <a:cs typeface="Roboto"/>
                <a:sym typeface="Roboto"/>
              </a:rPr>
              <a:t> Model View Templates</a:t>
            </a:r>
            <a:endParaRPr sz="1200" b="1">
              <a:solidFill>
                <a:schemeClr val="dk1"/>
              </a:solidFill>
              <a:latin typeface="Roboto"/>
              <a:ea typeface="Roboto"/>
              <a:cs typeface="Roboto"/>
              <a:sym typeface="Roboto"/>
            </a:endParaRPr>
          </a:p>
        </p:txBody>
      </p:sp>
      <p:sp>
        <p:nvSpPr>
          <p:cNvPr id="519" name="Google Shape;519;p65"/>
          <p:cNvSpPr/>
          <p:nvPr/>
        </p:nvSpPr>
        <p:spPr>
          <a:xfrm>
            <a:off x="820075" y="508325"/>
            <a:ext cx="6843000" cy="4200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2000">
                <a:solidFill>
                  <a:srgbClr val="3D85C6"/>
                </a:solidFill>
                <a:latin typeface="Roboto Black"/>
                <a:ea typeface="Roboto Black"/>
                <a:cs typeface="Roboto Black"/>
                <a:sym typeface="Roboto Black"/>
              </a:rPr>
              <a:t>Model Diagram</a:t>
            </a:r>
            <a:endParaRPr sz="2000">
              <a:solidFill>
                <a:srgbClr val="3D85C6"/>
              </a:solidFill>
              <a:highlight>
                <a:schemeClr val="dk1"/>
              </a:highlight>
              <a:latin typeface="Roboto Black"/>
              <a:ea typeface="Roboto Black"/>
              <a:cs typeface="Roboto Black"/>
              <a:sym typeface="Roboto Black"/>
            </a:endParaRPr>
          </a:p>
        </p:txBody>
      </p:sp>
      <p:pic>
        <p:nvPicPr>
          <p:cNvPr id="520" name="Google Shape;520;p65"/>
          <p:cNvPicPr preferRelativeResize="0"/>
          <p:nvPr/>
        </p:nvPicPr>
        <p:blipFill>
          <a:blip r:embed="rId4">
            <a:alphaModFix/>
          </a:blip>
          <a:stretch>
            <a:fillRect/>
          </a:stretch>
        </p:blipFill>
        <p:spPr>
          <a:xfrm>
            <a:off x="820076" y="1001600"/>
            <a:ext cx="3294725" cy="1685875"/>
          </a:xfrm>
          <a:prstGeom prst="rect">
            <a:avLst/>
          </a:prstGeom>
          <a:noFill/>
          <a:ln>
            <a:noFill/>
          </a:ln>
        </p:spPr>
      </p:pic>
      <p:pic>
        <p:nvPicPr>
          <p:cNvPr id="521" name="Google Shape;521;p65"/>
          <p:cNvPicPr preferRelativeResize="0"/>
          <p:nvPr/>
        </p:nvPicPr>
        <p:blipFill>
          <a:blip r:embed="rId5">
            <a:alphaModFix/>
          </a:blip>
          <a:stretch>
            <a:fillRect/>
          </a:stretch>
        </p:blipFill>
        <p:spPr>
          <a:xfrm>
            <a:off x="4406732" y="925400"/>
            <a:ext cx="3705225" cy="2276475"/>
          </a:xfrm>
          <a:prstGeom prst="rect">
            <a:avLst/>
          </a:prstGeom>
          <a:noFill/>
          <a:ln>
            <a:noFill/>
          </a:ln>
        </p:spPr>
      </p:pic>
      <p:pic>
        <p:nvPicPr>
          <p:cNvPr id="522" name="Google Shape;522;p65"/>
          <p:cNvPicPr preferRelativeResize="0"/>
          <p:nvPr/>
        </p:nvPicPr>
        <p:blipFill>
          <a:blip r:embed="rId6">
            <a:alphaModFix/>
          </a:blip>
          <a:stretch>
            <a:fillRect/>
          </a:stretch>
        </p:blipFill>
        <p:spPr>
          <a:xfrm>
            <a:off x="1224000" y="2687475"/>
            <a:ext cx="2359175" cy="2081975"/>
          </a:xfrm>
          <a:prstGeom prst="rect">
            <a:avLst/>
          </a:prstGeom>
          <a:noFill/>
          <a:ln>
            <a:noFill/>
          </a:ln>
        </p:spPr>
      </p:pic>
      <p:pic>
        <p:nvPicPr>
          <p:cNvPr id="523" name="Google Shape;523;p65"/>
          <p:cNvPicPr preferRelativeResize="0"/>
          <p:nvPr/>
        </p:nvPicPr>
        <p:blipFill>
          <a:blip r:embed="rId7">
            <a:alphaModFix/>
          </a:blip>
          <a:stretch>
            <a:fillRect/>
          </a:stretch>
        </p:blipFill>
        <p:spPr>
          <a:xfrm>
            <a:off x="3652275" y="3200400"/>
            <a:ext cx="4057650" cy="1943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7"/>
        <p:cNvGrpSpPr/>
        <p:nvPr/>
      </p:nvGrpSpPr>
      <p:grpSpPr>
        <a:xfrm>
          <a:off x="0" y="0"/>
          <a:ext cx="0" cy="0"/>
          <a:chOff x="0" y="0"/>
          <a:chExt cx="0" cy="0"/>
        </a:xfrm>
      </p:grpSpPr>
      <p:sp>
        <p:nvSpPr>
          <p:cNvPr id="528" name="Google Shape;528;p66"/>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a:t>
            </a:r>
            <a:r>
              <a:rPr lang="en" sz="1200" b="1">
                <a:solidFill>
                  <a:schemeClr val="dk1"/>
                </a:solidFill>
                <a:latin typeface="Roboto"/>
                <a:ea typeface="Roboto"/>
                <a:cs typeface="Roboto"/>
                <a:sym typeface="Roboto"/>
              </a:rPr>
              <a:t> Model View Templates</a:t>
            </a:r>
            <a:endParaRPr sz="1200" b="1">
              <a:solidFill>
                <a:schemeClr val="dk1"/>
              </a:solidFill>
              <a:latin typeface="Roboto"/>
              <a:ea typeface="Roboto"/>
              <a:cs typeface="Roboto"/>
              <a:sym typeface="Roboto"/>
            </a:endParaRPr>
          </a:p>
        </p:txBody>
      </p:sp>
      <p:sp>
        <p:nvSpPr>
          <p:cNvPr id="529" name="Google Shape;529;p66"/>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View</a:t>
            </a:r>
            <a:endParaRPr sz="2600">
              <a:solidFill>
                <a:srgbClr val="3D85C6"/>
              </a:solidFill>
              <a:highlight>
                <a:schemeClr val="dk1"/>
              </a:highlight>
              <a:latin typeface="Roboto Black"/>
              <a:ea typeface="Roboto Black"/>
              <a:cs typeface="Roboto Black"/>
              <a:sym typeface="Roboto Black"/>
            </a:endParaRPr>
          </a:p>
        </p:txBody>
      </p:sp>
      <p:sp>
        <p:nvSpPr>
          <p:cNvPr id="530" name="Google Shape;530;p66"/>
          <p:cNvSpPr txBox="1"/>
          <p:nvPr/>
        </p:nvSpPr>
        <p:spPr>
          <a:xfrm>
            <a:off x="5474400" y="774200"/>
            <a:ext cx="3451500" cy="1657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Ada 2 jenis sintak yang perlu diketahui, yaitu:</a:t>
            </a:r>
            <a:endParaRPr sz="1200" b="1">
              <a:solidFill>
                <a:srgbClr val="4A5C65"/>
              </a:solidFill>
              <a:latin typeface="Lato Light"/>
              <a:ea typeface="Lato Light"/>
              <a:cs typeface="Lato Light"/>
              <a:sym typeface="Lato Light"/>
            </a:endParaRPr>
          </a:p>
          <a:p>
            <a:pPr marL="457200" lvl="0" indent="-298450" algn="l" rtl="0">
              <a:spcBef>
                <a:spcPts val="600"/>
              </a:spcBef>
              <a:spcAft>
                <a:spcPts val="0"/>
              </a:spcAft>
              <a:buClr>
                <a:schemeClr val="dk1"/>
              </a:buClr>
              <a:buSzPts val="1100"/>
              <a:buFont typeface="Lato"/>
              <a:buChar char="●"/>
            </a:pPr>
            <a:r>
              <a:rPr lang="en" sz="1200" b="1">
                <a:solidFill>
                  <a:srgbClr val="4A5C65"/>
                </a:solidFill>
                <a:latin typeface="Lato Light"/>
                <a:ea typeface="Lato Light"/>
                <a:cs typeface="Lato Light"/>
                <a:sym typeface="Lato Light"/>
              </a:rPr>
              <a:t>Sintak untuk menampilkan isi variabel </a:t>
            </a:r>
            <a:r>
              <a:rPr lang="en" sz="1200" b="1">
                <a:solidFill>
                  <a:schemeClr val="accent4"/>
                </a:solidFill>
                <a:latin typeface="Lato"/>
                <a:ea typeface="Lato"/>
                <a:cs typeface="Lato"/>
                <a:sym typeface="Lato"/>
              </a:rPr>
              <a:t>{{  }}</a:t>
            </a:r>
            <a:endParaRPr sz="1200" b="1">
              <a:solidFill>
                <a:schemeClr val="accent4"/>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r>
              <a:rPr lang="en" sz="1200" b="1">
                <a:solidFill>
                  <a:srgbClr val="4A5C65"/>
                </a:solidFill>
                <a:latin typeface="Lato Light"/>
                <a:ea typeface="Lato Light"/>
                <a:cs typeface="Lato Light"/>
                <a:sym typeface="Lato Light"/>
              </a:rPr>
              <a:t>Sintak untuk melakukan logic, seperti melakukan pengulangan dan juga menjalankan pengolahan logic dengan menggunakan tags </a:t>
            </a:r>
            <a:r>
              <a:rPr lang="en" sz="1200" b="1">
                <a:solidFill>
                  <a:schemeClr val="accent4"/>
                </a:solidFill>
                <a:latin typeface="Lato"/>
                <a:ea typeface="Lato"/>
                <a:cs typeface="Lato"/>
                <a:sym typeface="Lato"/>
              </a:rPr>
              <a:t>{% %}</a:t>
            </a:r>
            <a:endParaRPr sz="1200" b="1">
              <a:solidFill>
                <a:srgbClr val="4A5C65"/>
              </a:solidFill>
              <a:latin typeface="Lato Light"/>
              <a:ea typeface="Lato Light"/>
              <a:cs typeface="Lato Light"/>
              <a:sym typeface="Lato Light"/>
            </a:endParaRPr>
          </a:p>
        </p:txBody>
      </p:sp>
      <p:sp>
        <p:nvSpPr>
          <p:cNvPr id="531" name="Google Shape;531;p66"/>
          <p:cNvSpPr txBox="1"/>
          <p:nvPr/>
        </p:nvSpPr>
        <p:spPr>
          <a:xfrm>
            <a:off x="5474400" y="2069600"/>
            <a:ext cx="3451500" cy="2582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Variabel</a:t>
            </a:r>
            <a:endParaRPr sz="1200" b="1">
              <a:solidFill>
                <a:srgbClr val="4A5C65"/>
              </a:solidFill>
              <a:latin typeface="Lato Light"/>
              <a:ea typeface="Lato Light"/>
              <a:cs typeface="Lato Light"/>
              <a:sym typeface="Lato Light"/>
            </a:endParaRPr>
          </a:p>
          <a:p>
            <a:pPr marL="457200" lvl="0" indent="-298450" algn="l" rtl="0">
              <a:spcBef>
                <a:spcPts val="600"/>
              </a:spcBef>
              <a:spcAft>
                <a:spcPts val="0"/>
              </a:spcAft>
              <a:buClr>
                <a:schemeClr val="dk1"/>
              </a:buClr>
              <a:buSzPts val="1100"/>
              <a:buFont typeface="Lato"/>
              <a:buChar char="●"/>
            </a:pPr>
            <a:r>
              <a:rPr lang="en" sz="1100" b="1">
                <a:solidFill>
                  <a:schemeClr val="accent4"/>
                </a:solidFill>
                <a:latin typeface="Lato"/>
                <a:ea typeface="Lato"/>
                <a:cs typeface="Lato"/>
                <a:sym typeface="Lato"/>
              </a:rPr>
              <a:t>{{ variable }}</a:t>
            </a:r>
            <a:r>
              <a:rPr lang="en" sz="1100" b="1">
                <a:solidFill>
                  <a:schemeClr val="dk1"/>
                </a:solidFill>
                <a:latin typeface="Lato"/>
                <a:ea typeface="Lato"/>
                <a:cs typeface="Lato"/>
                <a:sym typeface="Lato"/>
              </a:rPr>
              <a:t>: </a:t>
            </a:r>
            <a:r>
              <a:rPr lang="en" sz="1100">
                <a:solidFill>
                  <a:schemeClr val="dk1"/>
                </a:solidFill>
                <a:latin typeface="Lato"/>
                <a:ea typeface="Lato"/>
                <a:cs typeface="Lato"/>
                <a:sym typeface="Lato"/>
              </a:rPr>
              <a:t>Sintaks ini digunakan untuk menampilkan nilai variable di dalam tampilan halaman web.</a:t>
            </a:r>
            <a:endParaRPr sz="1100">
              <a:solidFill>
                <a:schemeClr val="dk1"/>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r>
              <a:rPr lang="en" sz="1100" b="1">
                <a:solidFill>
                  <a:schemeClr val="accent4"/>
                </a:solidFill>
                <a:latin typeface="Lato"/>
                <a:ea typeface="Lato"/>
                <a:cs typeface="Lato"/>
                <a:sym typeface="Lato"/>
              </a:rPr>
              <a:t>{% if condition %}</a:t>
            </a:r>
            <a:r>
              <a:rPr lang="en" sz="1100">
                <a:solidFill>
                  <a:schemeClr val="dk1"/>
                </a:solidFill>
                <a:latin typeface="Lato"/>
                <a:ea typeface="Lato"/>
                <a:cs typeface="Lato"/>
                <a:sym typeface="Lato"/>
              </a:rPr>
              <a:t>: Sintaks ini digunakan untuk mengevaluasi suatu kondisi benar</a:t>
            </a:r>
            <a:endParaRPr sz="1100">
              <a:solidFill>
                <a:schemeClr val="dk1"/>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r>
              <a:rPr lang="en" sz="1100" b="1">
                <a:solidFill>
                  <a:schemeClr val="accent4"/>
                </a:solidFill>
                <a:latin typeface="Lato"/>
                <a:ea typeface="Lato"/>
                <a:cs typeface="Lato"/>
                <a:sym typeface="Lato"/>
              </a:rPr>
              <a:t>{% for item in list %}</a:t>
            </a:r>
            <a:r>
              <a:rPr lang="en" sz="1100">
                <a:solidFill>
                  <a:schemeClr val="dk1"/>
                </a:solidFill>
                <a:latin typeface="Lato"/>
                <a:ea typeface="Lato"/>
                <a:cs typeface="Lato"/>
                <a:sym typeface="Lato"/>
              </a:rPr>
              <a:t>: Sintaks ini digunakan untuk melakukan perulangan terhadap suatu list atau queryset</a:t>
            </a:r>
            <a:endParaRPr sz="1100">
              <a:solidFill>
                <a:schemeClr val="dk1"/>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r>
              <a:rPr lang="en" sz="1100" b="1">
                <a:solidFill>
                  <a:schemeClr val="accent4"/>
                </a:solidFill>
                <a:latin typeface="Lato"/>
                <a:ea typeface="Lato"/>
                <a:cs typeface="Lato"/>
                <a:sym typeface="Lato"/>
              </a:rPr>
              <a:t>{% url 'name' arg1 arg2 %}</a:t>
            </a:r>
            <a:r>
              <a:rPr lang="en" sz="1100">
                <a:solidFill>
                  <a:schemeClr val="dk1"/>
                </a:solidFill>
                <a:latin typeface="Lato"/>
                <a:ea typeface="Lato"/>
                <a:cs typeface="Lato"/>
                <a:sym typeface="Lato"/>
              </a:rPr>
              <a:t>: Sintaks ini digunakan untuk menghasilkan URL</a:t>
            </a:r>
            <a:endParaRPr sz="1100">
              <a:solidFill>
                <a:schemeClr val="dk1"/>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r>
              <a:rPr lang="en" sz="1100" b="1">
                <a:solidFill>
                  <a:schemeClr val="accent4"/>
                </a:solidFill>
                <a:latin typeface="Lato"/>
                <a:ea typeface="Lato"/>
                <a:cs typeface="Lato"/>
                <a:sym typeface="Lato"/>
              </a:rPr>
              <a:t>{% block name %} ... {% endblock %}</a:t>
            </a:r>
            <a:r>
              <a:rPr lang="en" sz="1100">
                <a:solidFill>
                  <a:schemeClr val="dk1"/>
                </a:solidFill>
                <a:latin typeface="Lato"/>
                <a:ea typeface="Lato"/>
                <a:cs typeface="Lato"/>
                <a:sym typeface="Lato"/>
              </a:rPr>
              <a:t>: Sintaks ini digunakan untuk dapat di override</a:t>
            </a:r>
            <a:endParaRPr sz="1100">
              <a:solidFill>
                <a:schemeClr val="dk1"/>
              </a:solidFill>
              <a:latin typeface="Lato"/>
              <a:ea typeface="Lato"/>
              <a:cs typeface="Lato"/>
              <a:sym typeface="Lato"/>
            </a:endParaRPr>
          </a:p>
          <a:p>
            <a:pPr marL="0" lvl="0" indent="0" algn="l" rtl="0">
              <a:spcBef>
                <a:spcPts val="600"/>
              </a:spcBef>
              <a:spcAft>
                <a:spcPts val="0"/>
              </a:spcAft>
              <a:buNone/>
            </a:pPr>
            <a:endParaRPr sz="1200" b="1">
              <a:solidFill>
                <a:srgbClr val="4A5C65"/>
              </a:solidFill>
              <a:latin typeface="Lato Light"/>
              <a:ea typeface="Lato Light"/>
              <a:cs typeface="Lato Light"/>
              <a:sym typeface="Lato Light"/>
            </a:endParaRPr>
          </a:p>
          <a:p>
            <a:pPr marL="0" lvl="0" indent="0" algn="l" rtl="0">
              <a:spcBef>
                <a:spcPts val="600"/>
              </a:spcBef>
              <a:spcAft>
                <a:spcPts val="0"/>
              </a:spcAft>
              <a:buNone/>
            </a:pPr>
            <a:endParaRPr sz="1200" b="1">
              <a:solidFill>
                <a:srgbClr val="4A5C65"/>
              </a:solidFill>
              <a:latin typeface="Lato Light"/>
              <a:ea typeface="Lato Light"/>
              <a:cs typeface="Lato Light"/>
              <a:sym typeface="Lato Light"/>
            </a:endParaRPr>
          </a:p>
          <a:p>
            <a:pPr marL="0" lvl="0" indent="0" algn="l" rtl="0">
              <a:spcBef>
                <a:spcPts val="600"/>
              </a:spcBef>
              <a:spcAft>
                <a:spcPts val="0"/>
              </a:spcAft>
              <a:buNone/>
            </a:pPr>
            <a:endParaRPr sz="1200" b="1">
              <a:solidFill>
                <a:srgbClr val="4A5C65"/>
              </a:solidFill>
              <a:latin typeface="Lato Light"/>
              <a:ea typeface="Lato Light"/>
              <a:cs typeface="Lato Light"/>
              <a:sym typeface="Lato Light"/>
            </a:endParaRPr>
          </a:p>
        </p:txBody>
      </p:sp>
      <p:pic>
        <p:nvPicPr>
          <p:cNvPr id="532" name="Google Shape;532;p66"/>
          <p:cNvPicPr preferRelativeResize="0"/>
          <p:nvPr/>
        </p:nvPicPr>
        <p:blipFill>
          <a:blip r:embed="rId4">
            <a:alphaModFix/>
          </a:blip>
          <a:stretch>
            <a:fillRect/>
          </a:stretch>
        </p:blipFill>
        <p:spPr>
          <a:xfrm>
            <a:off x="238625" y="985551"/>
            <a:ext cx="5083375" cy="3405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6"/>
        <p:cNvGrpSpPr/>
        <p:nvPr/>
      </p:nvGrpSpPr>
      <p:grpSpPr>
        <a:xfrm>
          <a:off x="0" y="0"/>
          <a:ext cx="0" cy="0"/>
          <a:chOff x="0" y="0"/>
          <a:chExt cx="0" cy="0"/>
        </a:xfrm>
      </p:grpSpPr>
      <p:sp>
        <p:nvSpPr>
          <p:cNvPr id="537" name="Google Shape;537;p67"/>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a:t>
            </a:r>
            <a:r>
              <a:rPr lang="en" sz="1200" b="1">
                <a:solidFill>
                  <a:schemeClr val="dk1"/>
                </a:solidFill>
                <a:latin typeface="Roboto"/>
                <a:ea typeface="Roboto"/>
                <a:cs typeface="Roboto"/>
                <a:sym typeface="Roboto"/>
              </a:rPr>
              <a:t> Model View Templates</a:t>
            </a:r>
            <a:endParaRPr sz="1200" b="1">
              <a:solidFill>
                <a:schemeClr val="dk1"/>
              </a:solidFill>
              <a:latin typeface="Roboto"/>
              <a:ea typeface="Roboto"/>
              <a:cs typeface="Roboto"/>
              <a:sym typeface="Roboto"/>
            </a:endParaRPr>
          </a:p>
        </p:txBody>
      </p:sp>
      <p:sp>
        <p:nvSpPr>
          <p:cNvPr id="538" name="Google Shape;538;p67"/>
          <p:cNvSpPr/>
          <p:nvPr/>
        </p:nvSpPr>
        <p:spPr>
          <a:xfrm>
            <a:off x="798500" y="508325"/>
            <a:ext cx="6864600" cy="4200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2000">
                <a:solidFill>
                  <a:srgbClr val="3D85C6"/>
                </a:solidFill>
                <a:latin typeface="Roboto Black"/>
                <a:ea typeface="Roboto Black"/>
                <a:cs typeface="Roboto Black"/>
                <a:sym typeface="Roboto Black"/>
              </a:rPr>
              <a:t>Django Sintak</a:t>
            </a:r>
            <a:endParaRPr sz="2000">
              <a:solidFill>
                <a:srgbClr val="3D85C6"/>
              </a:solidFill>
              <a:highlight>
                <a:schemeClr val="dk1"/>
              </a:highlight>
              <a:latin typeface="Roboto Black"/>
              <a:ea typeface="Roboto Black"/>
              <a:cs typeface="Roboto Black"/>
              <a:sym typeface="Roboto Black"/>
            </a:endParaRPr>
          </a:p>
        </p:txBody>
      </p:sp>
      <p:sp>
        <p:nvSpPr>
          <p:cNvPr id="539" name="Google Shape;539;p67"/>
          <p:cNvSpPr txBox="1"/>
          <p:nvPr/>
        </p:nvSpPr>
        <p:spPr>
          <a:xfrm>
            <a:off x="920800" y="928325"/>
            <a:ext cx="3179700" cy="877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000" b="1">
                <a:solidFill>
                  <a:srgbClr val="4A5C65"/>
                </a:solidFill>
                <a:latin typeface="Lato"/>
                <a:ea typeface="Lato"/>
                <a:cs typeface="Lato"/>
                <a:sym typeface="Lato"/>
              </a:rPr>
              <a:t>{% with nama="Atnlie" %}</a:t>
            </a:r>
            <a:endParaRPr sz="1000" b="1">
              <a:solidFill>
                <a:srgbClr val="4A5C65"/>
              </a:solidFill>
              <a:latin typeface="Lato"/>
              <a:ea typeface="Lato"/>
              <a:cs typeface="Lato"/>
              <a:sym typeface="Lato"/>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&lt;h1&gt;Hi</a:t>
            </a:r>
            <a:r>
              <a:rPr lang="en" sz="1000" b="1">
                <a:solidFill>
                  <a:srgbClr val="4A5C65"/>
                </a:solidFill>
                <a:latin typeface="Lato"/>
                <a:ea typeface="Lato"/>
                <a:cs typeface="Lato"/>
                <a:sym typeface="Lato"/>
              </a:rPr>
              <a:t> {{ nama }}</a:t>
            </a:r>
            <a:r>
              <a:rPr lang="en" sz="1000" b="1">
                <a:solidFill>
                  <a:srgbClr val="4A5C65"/>
                </a:solidFill>
                <a:latin typeface="Lato Light"/>
                <a:ea typeface="Lato Light"/>
                <a:cs typeface="Lato Light"/>
                <a:sym typeface="Lato Light"/>
              </a:rPr>
              <a:t>, apa kabar?&lt;/h1&gt;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a:ea typeface="Lato"/>
                <a:cs typeface="Lato"/>
                <a:sym typeface="Lato"/>
              </a:rPr>
              <a:t>{% endwith %}</a:t>
            </a:r>
            <a:endParaRPr sz="1000" b="1">
              <a:solidFill>
                <a:srgbClr val="4A5C65"/>
              </a:solidFill>
              <a:latin typeface="Lato"/>
              <a:ea typeface="Lato"/>
              <a:cs typeface="Lato"/>
              <a:sym typeface="Lato"/>
            </a:endParaRPr>
          </a:p>
        </p:txBody>
      </p:sp>
      <p:sp>
        <p:nvSpPr>
          <p:cNvPr id="540" name="Google Shape;540;p67"/>
          <p:cNvSpPr txBox="1"/>
          <p:nvPr/>
        </p:nvSpPr>
        <p:spPr>
          <a:xfrm>
            <a:off x="920800" y="1922400"/>
            <a:ext cx="3179700" cy="1767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000" b="1">
                <a:solidFill>
                  <a:srgbClr val="4A5C65"/>
                </a:solidFill>
                <a:latin typeface="Lato"/>
                <a:ea typeface="Lato"/>
                <a:cs typeface="Lato"/>
                <a:sym typeface="Lato"/>
              </a:rPr>
              <a:t>{% if label_harga == NEW %}</a:t>
            </a:r>
            <a:endParaRPr sz="1000" b="1">
              <a:solidFill>
                <a:srgbClr val="4A5C65"/>
              </a:solidFill>
              <a:latin typeface="Lato"/>
              <a:ea typeface="Lato"/>
              <a:cs typeface="Lato"/>
              <a:sym typeface="Lato"/>
            </a:endParaRPr>
          </a:p>
          <a:p>
            <a:pPr marL="0" lvl="0" indent="0" algn="l" rtl="0">
              <a:spcBef>
                <a:spcPts val="600"/>
              </a:spcBef>
              <a:spcAft>
                <a:spcPts val="0"/>
              </a:spcAft>
              <a:buNone/>
            </a:pPr>
            <a:r>
              <a:rPr lang="en" sz="1000">
                <a:solidFill>
                  <a:srgbClr val="4A5C65"/>
                </a:solidFill>
                <a:latin typeface="Lato"/>
                <a:ea typeface="Lato"/>
                <a:cs typeface="Lato"/>
                <a:sym typeface="Lato"/>
              </a:rPr>
              <a:t>  &lt;h1&gt;Model Baru&lt;/h1&gt;</a:t>
            </a:r>
            <a:endParaRPr sz="1000">
              <a:solidFill>
                <a:srgbClr val="4A5C65"/>
              </a:solidFill>
              <a:latin typeface="Lato"/>
              <a:ea typeface="Lato"/>
              <a:cs typeface="Lato"/>
              <a:sym typeface="Lato"/>
            </a:endParaRPr>
          </a:p>
          <a:p>
            <a:pPr marL="0" lvl="0" indent="0" algn="l" rtl="0">
              <a:spcBef>
                <a:spcPts val="600"/>
              </a:spcBef>
              <a:spcAft>
                <a:spcPts val="0"/>
              </a:spcAft>
              <a:buNone/>
            </a:pPr>
            <a:r>
              <a:rPr lang="en" sz="1000" b="1">
                <a:solidFill>
                  <a:srgbClr val="4A5C65"/>
                </a:solidFill>
                <a:latin typeface="Lato"/>
                <a:ea typeface="Lato"/>
                <a:cs typeface="Lato"/>
                <a:sym typeface="Lato"/>
              </a:rPr>
              <a:t>{% elif label_harga == SALES %}</a:t>
            </a:r>
            <a:endParaRPr sz="1000" b="1">
              <a:solidFill>
                <a:srgbClr val="4A5C65"/>
              </a:solidFill>
              <a:latin typeface="Lato"/>
              <a:ea typeface="Lato"/>
              <a:cs typeface="Lato"/>
              <a:sym typeface="Lato"/>
            </a:endParaRPr>
          </a:p>
          <a:p>
            <a:pPr marL="0" lvl="0" indent="0" algn="l" rtl="0">
              <a:spcBef>
                <a:spcPts val="600"/>
              </a:spcBef>
              <a:spcAft>
                <a:spcPts val="0"/>
              </a:spcAft>
              <a:buNone/>
            </a:pPr>
            <a:r>
              <a:rPr lang="en" sz="1000">
                <a:solidFill>
                  <a:srgbClr val="4A5C65"/>
                </a:solidFill>
                <a:latin typeface="Lato"/>
                <a:ea typeface="Lato"/>
                <a:cs typeface="Lato"/>
                <a:sym typeface="Lato"/>
              </a:rPr>
              <a:t>  &lt;h1&gt;Discount&lt;/h1&gt;</a:t>
            </a:r>
            <a:endParaRPr sz="1000">
              <a:solidFill>
                <a:srgbClr val="4A5C65"/>
              </a:solidFill>
              <a:latin typeface="Lato"/>
              <a:ea typeface="Lato"/>
              <a:cs typeface="Lato"/>
              <a:sym typeface="Lato"/>
            </a:endParaRPr>
          </a:p>
          <a:p>
            <a:pPr marL="0" lvl="0" indent="0" algn="l" rtl="0">
              <a:spcBef>
                <a:spcPts val="600"/>
              </a:spcBef>
              <a:spcAft>
                <a:spcPts val="0"/>
              </a:spcAft>
              <a:buNone/>
            </a:pPr>
            <a:r>
              <a:rPr lang="en" sz="1000" b="1">
                <a:solidFill>
                  <a:srgbClr val="4A5C65"/>
                </a:solidFill>
                <a:latin typeface="Lato"/>
                <a:ea typeface="Lato"/>
                <a:cs typeface="Lato"/>
                <a:sym typeface="Lato"/>
              </a:rPr>
              <a:t>{% else %}</a:t>
            </a:r>
            <a:endParaRPr sz="1000" b="1">
              <a:solidFill>
                <a:srgbClr val="4A5C65"/>
              </a:solidFill>
              <a:latin typeface="Lato"/>
              <a:ea typeface="Lato"/>
              <a:cs typeface="Lato"/>
              <a:sym typeface="Lato"/>
            </a:endParaRPr>
          </a:p>
          <a:p>
            <a:pPr marL="0" lvl="0" indent="0" algn="l" rtl="0">
              <a:spcBef>
                <a:spcPts val="600"/>
              </a:spcBef>
              <a:spcAft>
                <a:spcPts val="0"/>
              </a:spcAft>
              <a:buNone/>
            </a:pPr>
            <a:r>
              <a:rPr lang="en" sz="1000">
                <a:solidFill>
                  <a:srgbClr val="4A5C65"/>
                </a:solidFill>
                <a:latin typeface="Lato"/>
                <a:ea typeface="Lato"/>
                <a:cs typeface="Lato"/>
                <a:sym typeface="Lato"/>
              </a:rPr>
              <a:t>  &lt;h1&gt;Harga Normal&lt;/h1&gt;</a:t>
            </a:r>
            <a:endParaRPr sz="1000">
              <a:solidFill>
                <a:srgbClr val="4A5C65"/>
              </a:solidFill>
              <a:latin typeface="Lato"/>
              <a:ea typeface="Lato"/>
              <a:cs typeface="Lato"/>
              <a:sym typeface="Lato"/>
            </a:endParaRPr>
          </a:p>
          <a:p>
            <a:pPr marL="0" lvl="0" indent="0" algn="l" rtl="0">
              <a:spcBef>
                <a:spcPts val="600"/>
              </a:spcBef>
              <a:spcAft>
                <a:spcPts val="0"/>
              </a:spcAft>
              <a:buNone/>
            </a:pPr>
            <a:r>
              <a:rPr lang="en" sz="1000" b="1">
                <a:solidFill>
                  <a:srgbClr val="4A5C65"/>
                </a:solidFill>
                <a:latin typeface="Lato"/>
                <a:ea typeface="Lato"/>
                <a:cs typeface="Lato"/>
                <a:sym typeface="Lato"/>
              </a:rPr>
              <a:t>{% endif %}</a:t>
            </a:r>
            <a:endParaRPr sz="1000" b="1">
              <a:solidFill>
                <a:srgbClr val="4A5C65"/>
              </a:solidFill>
              <a:latin typeface="Lato"/>
              <a:ea typeface="Lato"/>
              <a:cs typeface="Lato"/>
              <a:sym typeface="Lato"/>
            </a:endParaRPr>
          </a:p>
        </p:txBody>
      </p:sp>
      <p:sp>
        <p:nvSpPr>
          <p:cNvPr id="541" name="Google Shape;541;p67"/>
          <p:cNvSpPr txBox="1"/>
          <p:nvPr/>
        </p:nvSpPr>
        <p:spPr>
          <a:xfrm>
            <a:off x="4330600" y="1398075"/>
            <a:ext cx="3136500" cy="1474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000" b="1">
                <a:solidFill>
                  <a:srgbClr val="4A5C65"/>
                </a:solidFill>
                <a:latin typeface="Lato"/>
                <a:ea typeface="Lato"/>
                <a:cs typeface="Lato"/>
                <a:sym typeface="Lato"/>
              </a:rPr>
              <a:t>{% for item in belanjaan %}</a:t>
            </a:r>
            <a:endParaRPr sz="1000" b="1">
              <a:solidFill>
                <a:srgbClr val="4A5C65"/>
              </a:solidFill>
              <a:latin typeface="Lato"/>
              <a:ea typeface="Lato"/>
              <a:cs typeface="Lato"/>
              <a:sym typeface="Lato"/>
            </a:endParaRPr>
          </a:p>
          <a:p>
            <a:pPr marL="0" lvl="0" indent="0" algn="l" rtl="0">
              <a:spcBef>
                <a:spcPts val="600"/>
              </a:spcBef>
              <a:spcAft>
                <a:spcPts val="0"/>
              </a:spcAft>
              <a:buNone/>
            </a:pPr>
            <a:r>
              <a:rPr lang="en" sz="1000">
                <a:solidFill>
                  <a:srgbClr val="4A5C65"/>
                </a:solidFill>
                <a:latin typeface="Lato"/>
                <a:ea typeface="Lato"/>
                <a:cs typeface="Lato"/>
                <a:sym typeface="Lato"/>
              </a:rPr>
              <a:t>  &lt;h1&gt;</a:t>
            </a:r>
            <a:r>
              <a:rPr lang="en" sz="1000" b="1">
                <a:solidFill>
                  <a:srgbClr val="4A5C65"/>
                </a:solidFill>
                <a:latin typeface="Lato"/>
                <a:ea typeface="Lato"/>
                <a:cs typeface="Lato"/>
                <a:sym typeface="Lato"/>
              </a:rPr>
              <a:t>{{ item.harga }}</a:t>
            </a:r>
            <a:r>
              <a:rPr lang="en" sz="1000">
                <a:solidFill>
                  <a:srgbClr val="4A5C65"/>
                </a:solidFill>
                <a:latin typeface="Lato"/>
                <a:ea typeface="Lato"/>
                <a:cs typeface="Lato"/>
                <a:sym typeface="Lato"/>
              </a:rPr>
              <a:t>&lt;/h1&gt;</a:t>
            </a:r>
            <a:endParaRPr sz="1000">
              <a:solidFill>
                <a:srgbClr val="4A5C65"/>
              </a:solidFill>
              <a:latin typeface="Lato"/>
              <a:ea typeface="Lato"/>
              <a:cs typeface="Lato"/>
              <a:sym typeface="Lato"/>
            </a:endParaRPr>
          </a:p>
          <a:p>
            <a:pPr marL="0" lvl="0" indent="0" algn="l" rtl="0">
              <a:spcBef>
                <a:spcPts val="600"/>
              </a:spcBef>
              <a:spcAft>
                <a:spcPts val="0"/>
              </a:spcAft>
              <a:buNone/>
            </a:pPr>
            <a:r>
              <a:rPr lang="en" sz="1000">
                <a:solidFill>
                  <a:srgbClr val="4A5C65"/>
                </a:solidFill>
                <a:latin typeface="Lato"/>
                <a:ea typeface="Lato"/>
                <a:cs typeface="Lato"/>
                <a:sym typeface="Lato"/>
              </a:rPr>
              <a:t>  &lt;h1&gt;</a:t>
            </a:r>
            <a:r>
              <a:rPr lang="en" sz="1000" b="1">
                <a:solidFill>
                  <a:srgbClr val="4A5C65"/>
                </a:solidFill>
                <a:latin typeface="Lato"/>
                <a:ea typeface="Lato"/>
                <a:cs typeface="Lato"/>
                <a:sym typeface="Lato"/>
              </a:rPr>
              <a:t>{{ item. nama}}</a:t>
            </a:r>
            <a:r>
              <a:rPr lang="en" sz="1000">
                <a:solidFill>
                  <a:srgbClr val="4A5C65"/>
                </a:solidFill>
                <a:latin typeface="Lato"/>
                <a:ea typeface="Lato"/>
                <a:cs typeface="Lato"/>
                <a:sym typeface="Lato"/>
              </a:rPr>
              <a:t>&lt;/h1&gt;</a:t>
            </a:r>
            <a:endParaRPr sz="1000">
              <a:solidFill>
                <a:srgbClr val="4A5C65"/>
              </a:solidFill>
              <a:latin typeface="Lato"/>
              <a:ea typeface="Lato"/>
              <a:cs typeface="Lato"/>
              <a:sym typeface="Lato"/>
            </a:endParaRPr>
          </a:p>
          <a:p>
            <a:pPr marL="0" lvl="0" indent="0" algn="l" rtl="0">
              <a:spcBef>
                <a:spcPts val="600"/>
              </a:spcBef>
              <a:spcAft>
                <a:spcPts val="0"/>
              </a:spcAft>
              <a:buNone/>
            </a:pPr>
            <a:r>
              <a:rPr lang="en" sz="1000">
                <a:solidFill>
                  <a:srgbClr val="4A5C65"/>
                </a:solidFill>
                <a:latin typeface="Lato"/>
                <a:ea typeface="Lato"/>
                <a:cs typeface="Lato"/>
                <a:sym typeface="Lato"/>
              </a:rPr>
              <a:t>  &lt;h1&gt;</a:t>
            </a:r>
            <a:r>
              <a:rPr lang="en" sz="1000" b="1">
                <a:solidFill>
                  <a:srgbClr val="4A5C65"/>
                </a:solidFill>
                <a:latin typeface="Lato"/>
                <a:ea typeface="Lato"/>
                <a:cs typeface="Lato"/>
                <a:sym typeface="Lato"/>
              </a:rPr>
              <a:t>{{ item.diskon }}</a:t>
            </a:r>
            <a:r>
              <a:rPr lang="en" sz="1000">
                <a:solidFill>
                  <a:srgbClr val="4A5C65"/>
                </a:solidFill>
                <a:latin typeface="Lato"/>
                <a:ea typeface="Lato"/>
                <a:cs typeface="Lato"/>
                <a:sym typeface="Lato"/>
              </a:rPr>
              <a:t>&lt;/h1&gt;</a:t>
            </a:r>
            <a:endParaRPr sz="1000">
              <a:solidFill>
                <a:srgbClr val="4A5C65"/>
              </a:solidFill>
              <a:latin typeface="Lato"/>
              <a:ea typeface="Lato"/>
              <a:cs typeface="Lato"/>
              <a:sym typeface="Lato"/>
            </a:endParaRPr>
          </a:p>
          <a:p>
            <a:pPr marL="0" lvl="0" indent="0" algn="l" rtl="0">
              <a:spcBef>
                <a:spcPts val="600"/>
              </a:spcBef>
              <a:spcAft>
                <a:spcPts val="0"/>
              </a:spcAft>
              <a:buNone/>
            </a:pPr>
            <a:r>
              <a:rPr lang="en" sz="1000" b="1">
                <a:solidFill>
                  <a:srgbClr val="4A5C65"/>
                </a:solidFill>
                <a:latin typeface="Lato"/>
                <a:ea typeface="Lato"/>
                <a:cs typeface="Lato"/>
                <a:sym typeface="Lato"/>
              </a:rPr>
              <a:t>{% endfor %}</a:t>
            </a:r>
            <a:endParaRPr sz="1000" b="1">
              <a:solidFill>
                <a:srgbClr val="4A5C65"/>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5"/>
        <p:cNvGrpSpPr/>
        <p:nvPr/>
      </p:nvGrpSpPr>
      <p:grpSpPr>
        <a:xfrm>
          <a:off x="0" y="0"/>
          <a:ext cx="0" cy="0"/>
          <a:chOff x="0" y="0"/>
          <a:chExt cx="0" cy="0"/>
        </a:xfrm>
      </p:grpSpPr>
      <p:sp>
        <p:nvSpPr>
          <p:cNvPr id="546" name="Google Shape;546;p68"/>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a:t>
            </a:r>
            <a:r>
              <a:rPr lang="en" sz="1200" b="1">
                <a:solidFill>
                  <a:schemeClr val="dk1"/>
                </a:solidFill>
                <a:latin typeface="Roboto"/>
                <a:ea typeface="Roboto"/>
                <a:cs typeface="Roboto"/>
                <a:sym typeface="Roboto"/>
              </a:rPr>
              <a:t> Model View Templates</a:t>
            </a:r>
            <a:endParaRPr sz="1200" b="1">
              <a:solidFill>
                <a:schemeClr val="dk1"/>
              </a:solidFill>
              <a:latin typeface="Roboto"/>
              <a:ea typeface="Roboto"/>
              <a:cs typeface="Roboto"/>
              <a:sym typeface="Roboto"/>
            </a:endParaRPr>
          </a:p>
        </p:txBody>
      </p:sp>
      <p:sp>
        <p:nvSpPr>
          <p:cNvPr id="547" name="Google Shape;547;p68"/>
          <p:cNvSpPr/>
          <p:nvPr/>
        </p:nvSpPr>
        <p:spPr>
          <a:xfrm>
            <a:off x="798500" y="508325"/>
            <a:ext cx="6864600" cy="4200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2000">
                <a:solidFill>
                  <a:srgbClr val="3D85C6"/>
                </a:solidFill>
                <a:latin typeface="Roboto Black"/>
                <a:ea typeface="Roboto Black"/>
                <a:cs typeface="Roboto Black"/>
                <a:sym typeface="Roboto Black"/>
              </a:rPr>
              <a:t>Contoh Penggunaan Variabel</a:t>
            </a:r>
            <a:endParaRPr sz="2000">
              <a:solidFill>
                <a:srgbClr val="3D85C6"/>
              </a:solidFill>
              <a:highlight>
                <a:schemeClr val="dk1"/>
              </a:highlight>
              <a:latin typeface="Roboto Black"/>
              <a:ea typeface="Roboto Black"/>
              <a:cs typeface="Roboto Black"/>
              <a:sym typeface="Roboto Black"/>
            </a:endParaRPr>
          </a:p>
        </p:txBody>
      </p:sp>
      <p:sp>
        <p:nvSpPr>
          <p:cNvPr id="548" name="Google Shape;548;p68"/>
          <p:cNvSpPr txBox="1"/>
          <p:nvPr/>
        </p:nvSpPr>
        <p:spPr>
          <a:xfrm>
            <a:off x="920800" y="928325"/>
            <a:ext cx="7495800" cy="3380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&lt;div class="d-flex align-items-center"&gt;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a:t>
            </a:r>
            <a:r>
              <a:rPr lang="en" sz="1000" b="1">
                <a:solidFill>
                  <a:srgbClr val="4A5C65"/>
                </a:solidFill>
                <a:latin typeface="Lato"/>
                <a:ea typeface="Lato"/>
                <a:cs typeface="Lato"/>
                <a:sym typeface="Lato"/>
              </a:rPr>
              <a:t> {% if request.user.is_authenticated %}</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&lt;a class="nav-link me-3" href="</a:t>
            </a:r>
            <a:r>
              <a:rPr lang="en" sz="1000" b="1">
                <a:solidFill>
                  <a:srgbClr val="4A5C65"/>
                </a:solidFill>
                <a:latin typeface="Lato"/>
                <a:ea typeface="Lato"/>
                <a:cs typeface="Lato"/>
                <a:sym typeface="Lato"/>
              </a:rPr>
              <a:t>{% url 'toko:order-summary' %}</a:t>
            </a:r>
            <a:r>
              <a:rPr lang="en" sz="1000" b="1">
                <a:solidFill>
                  <a:srgbClr val="4A5C65"/>
                </a:solidFill>
                <a:latin typeface="Lato Light"/>
                <a:ea typeface="Lato Light"/>
                <a:cs typeface="Lato Light"/>
                <a:sym typeface="Lato Light"/>
              </a:rPr>
              <a:t>"&gt;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&lt;i class="fas fa-shopping-cart"&gt;&lt;/i&gt;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&lt;span class="badge rounded-pill badge-notification bg-danger"&gt;</a:t>
            </a:r>
            <a:r>
              <a:rPr lang="en" sz="1000" b="1">
                <a:solidFill>
                  <a:srgbClr val="4A5C65"/>
                </a:solidFill>
                <a:latin typeface="Lato"/>
                <a:ea typeface="Lato"/>
                <a:cs typeface="Lato"/>
                <a:sym typeface="Lato"/>
              </a:rPr>
              <a:t>{{ request.user|total_produk_dikeranjang }}</a:t>
            </a:r>
            <a:r>
              <a:rPr lang="en" sz="1000" b="1">
                <a:solidFill>
                  <a:srgbClr val="4A5C65"/>
                </a:solidFill>
                <a:latin typeface="Lato Light"/>
                <a:ea typeface="Lato Light"/>
                <a:cs typeface="Lato Light"/>
                <a:sym typeface="Lato Light"/>
              </a:rPr>
              <a:t>&lt;/span&gt;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&lt;/a&gt;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&lt;a class="nav-link me-3" href="</a:t>
            </a:r>
            <a:r>
              <a:rPr lang="en" sz="1000" b="1">
                <a:solidFill>
                  <a:srgbClr val="4A5C65"/>
                </a:solidFill>
                <a:latin typeface="Lato"/>
                <a:ea typeface="Lato"/>
                <a:cs typeface="Lato"/>
                <a:sym typeface="Lato"/>
              </a:rPr>
              <a:t>{% url 'account_logout' %}</a:t>
            </a:r>
            <a:r>
              <a:rPr lang="en" sz="1000" b="1">
                <a:solidFill>
                  <a:srgbClr val="4A5C65"/>
                </a:solidFill>
                <a:latin typeface="Lato Light"/>
                <a:ea typeface="Lato Light"/>
                <a:cs typeface="Lato Light"/>
                <a:sym typeface="Lato Light"/>
              </a:rPr>
              <a:t>"&gt;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&lt;i class="fas fa-right-from-bracket"&gt;&lt;/i&gt;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&lt;/a&gt;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a:t>
            </a:r>
            <a:r>
              <a:rPr lang="en" sz="1000" b="1">
                <a:solidFill>
                  <a:srgbClr val="4A5C65"/>
                </a:solidFill>
                <a:latin typeface="Lato"/>
                <a:ea typeface="Lato"/>
                <a:cs typeface="Lato"/>
                <a:sym typeface="Lato"/>
              </a:rPr>
              <a:t>{% else %}</a:t>
            </a:r>
            <a:endParaRPr sz="1000" b="1">
              <a:solidFill>
                <a:srgbClr val="4A5C65"/>
              </a:solidFill>
              <a:latin typeface="Lato"/>
              <a:ea typeface="Lato"/>
              <a:cs typeface="Lato"/>
              <a:sym typeface="Lato"/>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&lt;a class="nav-link me-3" href="</a:t>
            </a:r>
            <a:r>
              <a:rPr lang="en" sz="1000" b="1">
                <a:solidFill>
                  <a:srgbClr val="4A5C65"/>
                </a:solidFill>
                <a:latin typeface="Lato"/>
                <a:ea typeface="Lato"/>
                <a:cs typeface="Lato"/>
                <a:sym typeface="Lato"/>
              </a:rPr>
              <a:t>{% url 'account_login' %}</a:t>
            </a:r>
            <a:r>
              <a:rPr lang="en" sz="1000" b="1">
                <a:solidFill>
                  <a:srgbClr val="4A5C65"/>
                </a:solidFill>
                <a:latin typeface="Lato Light"/>
                <a:ea typeface="Lato Light"/>
                <a:cs typeface="Lato Light"/>
                <a:sym typeface="Lato Light"/>
              </a:rPr>
              <a:t>"&gt;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&lt;i class="fas fa-right-to-bracket"&gt;&lt;/i&gt;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a:t>
            </a:r>
            <a:r>
              <a:rPr lang="en" sz="1000" b="1">
                <a:solidFill>
                  <a:srgbClr val="4A5C65"/>
                </a:solidFill>
                <a:latin typeface="Lato"/>
                <a:ea typeface="Lato"/>
                <a:cs typeface="Lato"/>
                <a:sym typeface="Lato"/>
              </a:rPr>
              <a:t>  {% endif %}</a:t>
            </a:r>
            <a:endParaRPr sz="1000" b="1">
              <a:solidFill>
                <a:srgbClr val="4A5C65"/>
              </a:solidFill>
              <a:latin typeface="Lato"/>
              <a:ea typeface="Lato"/>
              <a:cs typeface="Lato"/>
              <a:sym typeface="Lato"/>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&lt;/div&gt;</a:t>
            </a:r>
            <a:endParaRPr sz="1000" b="1">
              <a:solidFill>
                <a:srgbClr val="4A5C65"/>
              </a:solidFill>
              <a:latin typeface="Lato Light"/>
              <a:ea typeface="Lato Light"/>
              <a:cs typeface="Lato Light"/>
              <a:sym typeface="Lat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2"/>
        <p:cNvGrpSpPr/>
        <p:nvPr/>
      </p:nvGrpSpPr>
      <p:grpSpPr>
        <a:xfrm>
          <a:off x="0" y="0"/>
          <a:ext cx="0" cy="0"/>
          <a:chOff x="0" y="0"/>
          <a:chExt cx="0" cy="0"/>
        </a:xfrm>
      </p:grpSpPr>
      <p:sp>
        <p:nvSpPr>
          <p:cNvPr id="553" name="Google Shape;553;p69"/>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a:t>
            </a:r>
            <a:r>
              <a:rPr lang="en" sz="1200" b="1">
                <a:solidFill>
                  <a:schemeClr val="dk1"/>
                </a:solidFill>
                <a:latin typeface="Roboto"/>
                <a:ea typeface="Roboto"/>
                <a:cs typeface="Roboto"/>
                <a:sym typeface="Roboto"/>
              </a:rPr>
              <a:t> Model View Templates</a:t>
            </a:r>
            <a:endParaRPr sz="1200" b="1">
              <a:solidFill>
                <a:schemeClr val="dk1"/>
              </a:solidFill>
              <a:latin typeface="Roboto"/>
              <a:ea typeface="Roboto"/>
              <a:cs typeface="Roboto"/>
              <a:sym typeface="Roboto"/>
            </a:endParaRPr>
          </a:p>
        </p:txBody>
      </p:sp>
      <p:sp>
        <p:nvSpPr>
          <p:cNvPr id="554" name="Google Shape;554;p69"/>
          <p:cNvSpPr/>
          <p:nvPr/>
        </p:nvSpPr>
        <p:spPr>
          <a:xfrm>
            <a:off x="820075" y="508325"/>
            <a:ext cx="6843000" cy="4200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Clr>
                <a:schemeClr val="dk1"/>
              </a:buClr>
              <a:buSzPts val="1100"/>
              <a:buFont typeface="Arial"/>
              <a:buNone/>
            </a:pPr>
            <a:r>
              <a:rPr lang="en" sz="2000">
                <a:solidFill>
                  <a:srgbClr val="3D85C6"/>
                </a:solidFill>
                <a:latin typeface="Roboto Black"/>
                <a:ea typeface="Roboto Black"/>
                <a:cs typeface="Roboto Black"/>
                <a:sym typeface="Roboto Black"/>
              </a:rPr>
              <a:t>Contoh Penggunaan Variabel #2</a:t>
            </a:r>
            <a:endParaRPr sz="2000">
              <a:solidFill>
                <a:srgbClr val="3D85C6"/>
              </a:solidFill>
              <a:highlight>
                <a:schemeClr val="dk1"/>
              </a:highlight>
              <a:latin typeface="Roboto Black"/>
              <a:ea typeface="Roboto Black"/>
              <a:cs typeface="Roboto Black"/>
              <a:sym typeface="Roboto Black"/>
            </a:endParaRPr>
          </a:p>
        </p:txBody>
      </p:sp>
      <p:sp>
        <p:nvSpPr>
          <p:cNvPr id="555" name="Google Shape;555;p69"/>
          <p:cNvSpPr txBox="1"/>
          <p:nvPr/>
        </p:nvSpPr>
        <p:spPr>
          <a:xfrm>
            <a:off x="920800" y="928325"/>
            <a:ext cx="7495800" cy="3553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000" b="1">
                <a:solidFill>
                  <a:srgbClr val="4A5C65"/>
                </a:solidFill>
                <a:latin typeface="Lato"/>
                <a:ea typeface="Lato"/>
                <a:cs typeface="Lato"/>
                <a:sym typeface="Lato"/>
              </a:rPr>
              <a:t>{% for pItem in object_list %}</a:t>
            </a:r>
            <a:endParaRPr sz="1000" b="1">
              <a:solidFill>
                <a:srgbClr val="4A5C65"/>
              </a:solidFill>
              <a:latin typeface="Lato"/>
              <a:ea typeface="Lato"/>
              <a:cs typeface="Lato"/>
              <a:sym typeface="Lato"/>
            </a:endParaRPr>
          </a:p>
          <a:p>
            <a:pPr marL="0" lvl="0" indent="457200" algn="l" rtl="0">
              <a:spcBef>
                <a:spcPts val="600"/>
              </a:spcBef>
              <a:spcAft>
                <a:spcPts val="0"/>
              </a:spcAft>
              <a:buNone/>
            </a:pPr>
            <a:r>
              <a:rPr lang="en" sz="1000" b="1">
                <a:solidFill>
                  <a:srgbClr val="4A5C65"/>
                </a:solidFill>
                <a:latin typeface="Lato Light"/>
                <a:ea typeface="Lato Light"/>
                <a:cs typeface="Lato Light"/>
                <a:sym typeface="Lato Light"/>
              </a:rPr>
              <a:t>&lt;div class="col-lg-3 col-md-6 mb-4"&gt;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&lt;a href="</a:t>
            </a:r>
            <a:r>
              <a:rPr lang="en" sz="1000" b="1">
                <a:solidFill>
                  <a:srgbClr val="4A5C65"/>
                </a:solidFill>
                <a:latin typeface="Lato"/>
                <a:ea typeface="Lato"/>
                <a:cs typeface="Lato"/>
                <a:sym typeface="Lato"/>
              </a:rPr>
              <a:t>{{ pItem.get_absolute_url }}</a:t>
            </a:r>
            <a:r>
              <a:rPr lang="en" sz="1000" b="1">
                <a:solidFill>
                  <a:srgbClr val="4A5C65"/>
                </a:solidFill>
                <a:latin typeface="Lato Light"/>
                <a:ea typeface="Lato Light"/>
                <a:cs typeface="Lato Light"/>
                <a:sym typeface="Lato Light"/>
              </a:rPr>
              <a:t>" class="text-reset"&gt;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&lt;h5 class="card-title mb-2"&gt;</a:t>
            </a:r>
            <a:r>
              <a:rPr lang="en" sz="1000" b="1">
                <a:solidFill>
                  <a:srgbClr val="4A5C65"/>
                </a:solidFill>
                <a:latin typeface="Lato"/>
                <a:ea typeface="Lato"/>
                <a:cs typeface="Lato"/>
                <a:sym typeface="Lato"/>
              </a:rPr>
              <a:t>{{ pItem.nama_produk }}</a:t>
            </a:r>
            <a:r>
              <a:rPr lang="en" sz="1000" b="1">
                <a:solidFill>
                  <a:srgbClr val="4A5C65"/>
                </a:solidFill>
                <a:latin typeface="Lato Light"/>
                <a:ea typeface="Lato Light"/>
                <a:cs typeface="Lato Light"/>
                <a:sym typeface="Lato Light"/>
              </a:rPr>
              <a:t>&lt;/h5&gt;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&lt;/a&gt;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&lt;a href="" class="text-reset "&gt;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&lt;p&gt;</a:t>
            </a:r>
            <a:r>
              <a:rPr lang="en" sz="1000" b="1">
                <a:solidFill>
                  <a:srgbClr val="4A5C65"/>
                </a:solidFill>
                <a:latin typeface="Lato"/>
                <a:ea typeface="Lato"/>
                <a:cs typeface="Lato"/>
                <a:sym typeface="Lato"/>
              </a:rPr>
              <a:t>{{ pItem.get_kategori_display }}</a:t>
            </a:r>
            <a:r>
              <a:rPr lang="en" sz="1000" b="1">
                <a:solidFill>
                  <a:srgbClr val="4A5C65"/>
                </a:solidFill>
                <a:latin typeface="Lato Light"/>
                <a:ea typeface="Lato Light"/>
                <a:cs typeface="Lato Light"/>
                <a:sym typeface="Lato Light"/>
              </a:rPr>
              <a:t>&lt;/p&gt;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&lt;/a&gt;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&lt;h6 class="mb-3 price"&gt;$</a:t>
            </a:r>
            <a:r>
              <a:rPr lang="en" sz="1000" b="1">
                <a:solidFill>
                  <a:srgbClr val="4A5C65"/>
                </a:solidFill>
                <a:latin typeface="Lato"/>
                <a:ea typeface="Lato"/>
                <a:cs typeface="Lato"/>
                <a:sym typeface="Lato"/>
              </a:rPr>
              <a:t>{% if pItem.harga_diskon %}{{ pItem.harga_diskon }}{% else %}{{ pItem.harga }}{% endif %}</a:t>
            </a:r>
            <a:r>
              <a:rPr lang="en" sz="1000" b="1">
                <a:solidFill>
                  <a:srgbClr val="4A5C65"/>
                </a:solidFill>
                <a:latin typeface="Lato Light"/>
                <a:ea typeface="Lato Light"/>
                <a:cs typeface="Lato Light"/>
                <a:sym typeface="Lato Light"/>
              </a:rPr>
              <a:t>&lt;/h6&gt;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&lt;/div&gt;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&lt;/div&gt;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&lt;/div&gt;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a:ea typeface="Lato"/>
                <a:cs typeface="Lato"/>
                <a:sym typeface="Lato"/>
              </a:rPr>
              <a:t> {% empty %}</a:t>
            </a:r>
            <a:endParaRPr sz="1000" b="1">
              <a:solidFill>
                <a:srgbClr val="4A5C65"/>
              </a:solidFill>
              <a:latin typeface="Lato"/>
              <a:ea typeface="Lato"/>
              <a:cs typeface="Lato"/>
              <a:sym typeface="Lato"/>
            </a:endParaRPr>
          </a:p>
          <a:p>
            <a:pPr marL="0" lvl="0" indent="0" algn="l" rtl="0">
              <a:spcBef>
                <a:spcPts val="600"/>
              </a:spcBef>
              <a:spcAft>
                <a:spcPts val="0"/>
              </a:spcAft>
              <a:buNone/>
            </a:pPr>
            <a:r>
              <a:rPr lang="en" sz="1000" b="1">
                <a:solidFill>
                  <a:srgbClr val="4A5C65"/>
                </a:solidFill>
                <a:latin typeface="Lato Light"/>
                <a:ea typeface="Lato Light"/>
                <a:cs typeface="Lato Light"/>
                <a:sym typeface="Lato Light"/>
              </a:rPr>
              <a:t>      &lt;p&gt;Data Produk belum tersedia&lt;/p&gt;</a:t>
            </a:r>
            <a:endParaRPr sz="10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000" b="1">
                <a:solidFill>
                  <a:srgbClr val="4A5C65"/>
                </a:solidFill>
                <a:latin typeface="Lato"/>
                <a:ea typeface="Lato"/>
                <a:cs typeface="Lato"/>
                <a:sym typeface="Lato"/>
              </a:rPr>
              <a:t>{% endfor %}</a:t>
            </a:r>
            <a:endParaRPr sz="1000" b="1">
              <a:solidFill>
                <a:srgbClr val="4A5C65"/>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9"/>
        <p:cNvGrpSpPr/>
        <p:nvPr/>
      </p:nvGrpSpPr>
      <p:grpSpPr>
        <a:xfrm>
          <a:off x="0" y="0"/>
          <a:ext cx="0" cy="0"/>
          <a:chOff x="0" y="0"/>
          <a:chExt cx="0" cy="0"/>
        </a:xfrm>
      </p:grpSpPr>
      <p:sp>
        <p:nvSpPr>
          <p:cNvPr id="560" name="Google Shape;560;p70"/>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a:t>
            </a:r>
            <a:r>
              <a:rPr lang="en" sz="1200" b="1">
                <a:solidFill>
                  <a:schemeClr val="dk1"/>
                </a:solidFill>
                <a:latin typeface="Roboto"/>
                <a:ea typeface="Roboto"/>
                <a:cs typeface="Roboto"/>
                <a:sym typeface="Roboto"/>
              </a:rPr>
              <a:t> Model View Templates</a:t>
            </a:r>
            <a:endParaRPr sz="1200" b="1">
              <a:solidFill>
                <a:schemeClr val="dk1"/>
              </a:solidFill>
              <a:latin typeface="Roboto"/>
              <a:ea typeface="Roboto"/>
              <a:cs typeface="Roboto"/>
              <a:sym typeface="Roboto"/>
            </a:endParaRPr>
          </a:p>
        </p:txBody>
      </p:sp>
      <p:sp>
        <p:nvSpPr>
          <p:cNvPr id="561" name="Google Shape;561;p70"/>
          <p:cNvSpPr/>
          <p:nvPr/>
        </p:nvSpPr>
        <p:spPr>
          <a:xfrm>
            <a:off x="820075" y="508325"/>
            <a:ext cx="6843000" cy="4200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2000">
                <a:solidFill>
                  <a:srgbClr val="3D85C6"/>
                </a:solidFill>
                <a:latin typeface="Roboto Black"/>
                <a:ea typeface="Roboto Black"/>
                <a:cs typeface="Roboto Black"/>
                <a:sym typeface="Roboto Black"/>
              </a:rPr>
              <a:t>Contoh Penggunaan Variabel #3</a:t>
            </a:r>
            <a:endParaRPr sz="2000">
              <a:solidFill>
                <a:srgbClr val="3D85C6"/>
              </a:solidFill>
              <a:highlight>
                <a:schemeClr val="dk1"/>
              </a:highlight>
              <a:latin typeface="Roboto Black"/>
              <a:ea typeface="Roboto Black"/>
              <a:cs typeface="Roboto Black"/>
              <a:sym typeface="Roboto Black"/>
            </a:endParaRPr>
          </a:p>
        </p:txBody>
      </p:sp>
      <p:sp>
        <p:nvSpPr>
          <p:cNvPr id="562" name="Google Shape;562;p70"/>
          <p:cNvSpPr txBox="1"/>
          <p:nvPr/>
        </p:nvSpPr>
        <p:spPr>
          <a:xfrm>
            <a:off x="920800" y="928325"/>
            <a:ext cx="7495800" cy="3006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000" b="1">
                <a:solidFill>
                  <a:srgbClr val="4A5C65"/>
                </a:solidFill>
                <a:latin typeface="Lato"/>
                <a:ea typeface="Lato"/>
                <a:cs typeface="Lato"/>
                <a:sym typeface="Lato"/>
              </a:rPr>
              <a:t>{% extends 'base.html' %}</a:t>
            </a:r>
            <a:endParaRPr sz="1000" b="1">
              <a:solidFill>
                <a:srgbClr val="4A5C65"/>
              </a:solidFill>
              <a:latin typeface="Lato"/>
              <a:ea typeface="Lato"/>
              <a:cs typeface="Lato"/>
              <a:sym typeface="Lato"/>
            </a:endParaRPr>
          </a:p>
          <a:p>
            <a:pPr marL="0" lvl="0" indent="0" algn="l" rtl="0">
              <a:spcBef>
                <a:spcPts val="600"/>
              </a:spcBef>
              <a:spcAft>
                <a:spcPts val="0"/>
              </a:spcAft>
              <a:buNone/>
            </a:pPr>
            <a:r>
              <a:rPr lang="en" sz="1000" b="1">
                <a:solidFill>
                  <a:srgbClr val="4A5C65"/>
                </a:solidFill>
                <a:latin typeface="Lato"/>
                <a:ea typeface="Lato"/>
                <a:cs typeface="Lato"/>
                <a:sym typeface="Lato"/>
              </a:rPr>
              <a:t>{% block content %}</a:t>
            </a:r>
            <a:endParaRPr sz="1000" b="1">
              <a:solidFill>
                <a:srgbClr val="4A5C65"/>
              </a:solidFill>
              <a:latin typeface="Lato"/>
              <a:ea typeface="Lato"/>
              <a:cs typeface="Lato"/>
              <a:sym typeface="Lato"/>
            </a:endParaRPr>
          </a:p>
          <a:p>
            <a:pPr marL="0" lvl="0" indent="0" algn="l" rtl="0">
              <a:spcBef>
                <a:spcPts val="600"/>
              </a:spcBef>
              <a:spcAft>
                <a:spcPts val="0"/>
              </a:spcAft>
              <a:buNone/>
            </a:pPr>
            <a:r>
              <a:rPr lang="en" sz="1000" b="1">
                <a:solidFill>
                  <a:srgbClr val="4A5C65"/>
                </a:solidFill>
                <a:latin typeface="Lato"/>
                <a:ea typeface="Lato"/>
                <a:cs typeface="Lato"/>
                <a:sym typeface="Lato"/>
              </a:rPr>
              <a:t>{% include 'carousel.html' %}</a:t>
            </a:r>
            <a:endParaRPr sz="1000" b="1">
              <a:solidFill>
                <a:srgbClr val="4A5C65"/>
              </a:solidFill>
              <a:latin typeface="Lato"/>
              <a:ea typeface="Lato"/>
              <a:cs typeface="Lato"/>
              <a:sym typeface="Lato"/>
            </a:endParaRPr>
          </a:p>
          <a:p>
            <a:pPr marL="0" lvl="0" indent="0" algn="l" rtl="0">
              <a:spcBef>
                <a:spcPts val="600"/>
              </a:spcBef>
              <a:spcAft>
                <a:spcPts val="0"/>
              </a:spcAft>
              <a:buNone/>
            </a:pPr>
            <a:r>
              <a:rPr lang="en" sz="1000">
                <a:solidFill>
                  <a:srgbClr val="4A5C65"/>
                </a:solidFill>
                <a:latin typeface="Lato"/>
                <a:ea typeface="Lato"/>
                <a:cs typeface="Lato"/>
                <a:sym typeface="Lato"/>
              </a:rPr>
              <a:t>&lt;main&gt;</a:t>
            </a:r>
            <a:endParaRPr sz="1000">
              <a:solidFill>
                <a:srgbClr val="4A5C65"/>
              </a:solidFill>
              <a:latin typeface="Lato"/>
              <a:ea typeface="Lato"/>
              <a:cs typeface="Lato"/>
              <a:sym typeface="Lato"/>
            </a:endParaRPr>
          </a:p>
          <a:p>
            <a:pPr marL="0" lvl="0" indent="0" algn="l" rtl="0">
              <a:spcBef>
                <a:spcPts val="600"/>
              </a:spcBef>
              <a:spcAft>
                <a:spcPts val="0"/>
              </a:spcAft>
              <a:buNone/>
            </a:pPr>
            <a:r>
              <a:rPr lang="en" sz="1000">
                <a:solidFill>
                  <a:srgbClr val="4A5C65"/>
                </a:solidFill>
                <a:latin typeface="Lato"/>
                <a:ea typeface="Lato"/>
                <a:cs typeface="Lato"/>
                <a:sym typeface="Lato"/>
              </a:rPr>
              <a:t>    &lt;div class="container"&gt;</a:t>
            </a:r>
            <a:endParaRPr sz="1000">
              <a:solidFill>
                <a:srgbClr val="4A5C65"/>
              </a:solidFill>
              <a:latin typeface="Lato"/>
              <a:ea typeface="Lato"/>
              <a:cs typeface="Lato"/>
              <a:sym typeface="Lato"/>
            </a:endParaRPr>
          </a:p>
          <a:p>
            <a:pPr marL="0" lvl="0" indent="0" algn="l" rtl="0">
              <a:spcBef>
                <a:spcPts val="600"/>
              </a:spcBef>
              <a:spcAft>
                <a:spcPts val="0"/>
              </a:spcAft>
              <a:buNone/>
            </a:pPr>
            <a:r>
              <a:rPr lang="en" sz="1000" b="1">
                <a:solidFill>
                  <a:srgbClr val="4A5C65"/>
                </a:solidFill>
                <a:latin typeface="Lato"/>
                <a:ea typeface="Lato"/>
                <a:cs typeface="Lato"/>
                <a:sym typeface="Lato"/>
              </a:rPr>
              <a:t>    {% if is_paginated %}</a:t>
            </a:r>
            <a:endParaRPr sz="1000" b="1">
              <a:solidFill>
                <a:srgbClr val="4A5C65"/>
              </a:solidFill>
              <a:latin typeface="Lato"/>
              <a:ea typeface="Lato"/>
              <a:cs typeface="Lato"/>
              <a:sym typeface="Lato"/>
            </a:endParaRPr>
          </a:p>
          <a:p>
            <a:pPr marL="0" lvl="0" indent="0" algn="l" rtl="0">
              <a:spcBef>
                <a:spcPts val="600"/>
              </a:spcBef>
              <a:spcAft>
                <a:spcPts val="0"/>
              </a:spcAft>
              <a:buNone/>
            </a:pPr>
            <a:r>
              <a:rPr lang="en" sz="1000" b="1">
                <a:solidFill>
                  <a:srgbClr val="4A5C65"/>
                </a:solidFill>
                <a:latin typeface="Lato"/>
                <a:ea typeface="Lato"/>
                <a:cs typeface="Lato"/>
                <a:sym typeface="Lato"/>
              </a:rPr>
              <a:t>       </a:t>
            </a:r>
            <a:r>
              <a:rPr lang="en" sz="1000">
                <a:solidFill>
                  <a:srgbClr val="4A5C65"/>
                </a:solidFill>
                <a:latin typeface="Lato"/>
                <a:ea typeface="Lato"/>
                <a:cs typeface="Lato"/>
                <a:sym typeface="Lato"/>
              </a:rPr>
              <a:t> &lt;nav aria-label="Page navigation example" class="d-flex justify-content-center mt-3"&gt;</a:t>
            </a:r>
            <a:endParaRPr sz="1000">
              <a:solidFill>
                <a:srgbClr val="4A5C65"/>
              </a:solidFill>
              <a:latin typeface="Lato"/>
              <a:ea typeface="Lato"/>
              <a:cs typeface="Lato"/>
              <a:sym typeface="Lato"/>
            </a:endParaRPr>
          </a:p>
          <a:p>
            <a:pPr marL="0" lvl="0" indent="0" algn="l" rtl="0">
              <a:spcBef>
                <a:spcPts val="600"/>
              </a:spcBef>
              <a:spcAft>
                <a:spcPts val="0"/>
              </a:spcAft>
              <a:buNone/>
            </a:pPr>
            <a:r>
              <a:rPr lang="en" sz="1000">
                <a:solidFill>
                  <a:srgbClr val="4A5C65"/>
                </a:solidFill>
                <a:latin typeface="Lato"/>
                <a:ea typeface="Lato"/>
                <a:cs typeface="Lato"/>
                <a:sym typeface="Lato"/>
              </a:rPr>
              <a:t>	…</a:t>
            </a:r>
            <a:endParaRPr sz="1000">
              <a:solidFill>
                <a:srgbClr val="4A5C65"/>
              </a:solidFill>
              <a:latin typeface="Lato"/>
              <a:ea typeface="Lato"/>
              <a:cs typeface="Lato"/>
              <a:sym typeface="Lato"/>
            </a:endParaRPr>
          </a:p>
          <a:p>
            <a:pPr marL="0" lvl="0" indent="0" algn="l" rtl="0">
              <a:spcBef>
                <a:spcPts val="600"/>
              </a:spcBef>
              <a:spcAft>
                <a:spcPts val="0"/>
              </a:spcAft>
              <a:buNone/>
            </a:pPr>
            <a:r>
              <a:rPr lang="en" sz="1000">
                <a:solidFill>
                  <a:srgbClr val="4A5C65"/>
                </a:solidFill>
                <a:latin typeface="Lato"/>
                <a:ea typeface="Lato"/>
                <a:cs typeface="Lato"/>
                <a:sym typeface="Lato"/>
              </a:rPr>
              <a:t>        &lt;/nav&gt;</a:t>
            </a:r>
            <a:endParaRPr sz="1000">
              <a:solidFill>
                <a:srgbClr val="4A5C65"/>
              </a:solidFill>
              <a:latin typeface="Lato"/>
              <a:ea typeface="Lato"/>
              <a:cs typeface="Lato"/>
              <a:sym typeface="Lato"/>
            </a:endParaRPr>
          </a:p>
          <a:p>
            <a:pPr marL="0" lvl="0" indent="0" algn="l" rtl="0">
              <a:spcBef>
                <a:spcPts val="600"/>
              </a:spcBef>
              <a:spcAft>
                <a:spcPts val="0"/>
              </a:spcAft>
              <a:buNone/>
            </a:pPr>
            <a:r>
              <a:rPr lang="en" sz="1000" b="1">
                <a:solidFill>
                  <a:srgbClr val="4A5C65"/>
                </a:solidFill>
                <a:latin typeface="Lato"/>
                <a:ea typeface="Lato"/>
                <a:cs typeface="Lato"/>
                <a:sym typeface="Lato"/>
              </a:rPr>
              <a:t>        {% endif %}</a:t>
            </a:r>
            <a:endParaRPr sz="1000" b="1">
              <a:solidFill>
                <a:srgbClr val="4A5C65"/>
              </a:solidFill>
              <a:latin typeface="Lato"/>
              <a:ea typeface="Lato"/>
              <a:cs typeface="Lato"/>
              <a:sym typeface="Lato"/>
            </a:endParaRPr>
          </a:p>
          <a:p>
            <a:pPr marL="0" lvl="0" indent="0" algn="l" rtl="0">
              <a:spcBef>
                <a:spcPts val="600"/>
              </a:spcBef>
              <a:spcAft>
                <a:spcPts val="0"/>
              </a:spcAft>
              <a:buNone/>
            </a:pPr>
            <a:r>
              <a:rPr lang="en" sz="1000">
                <a:solidFill>
                  <a:srgbClr val="4A5C65"/>
                </a:solidFill>
                <a:latin typeface="Lato"/>
                <a:ea typeface="Lato"/>
                <a:cs typeface="Lato"/>
                <a:sym typeface="Lato"/>
              </a:rPr>
              <a:t>&lt;/main&gt;</a:t>
            </a:r>
            <a:endParaRPr sz="1000">
              <a:solidFill>
                <a:srgbClr val="4A5C65"/>
              </a:solidFill>
              <a:latin typeface="Lato"/>
              <a:ea typeface="Lato"/>
              <a:cs typeface="Lato"/>
              <a:sym typeface="Lato"/>
            </a:endParaRPr>
          </a:p>
          <a:p>
            <a:pPr marL="0" lvl="0" indent="0" algn="l" rtl="0">
              <a:spcBef>
                <a:spcPts val="600"/>
              </a:spcBef>
              <a:spcAft>
                <a:spcPts val="0"/>
              </a:spcAft>
              <a:buNone/>
            </a:pPr>
            <a:r>
              <a:rPr lang="en" sz="1000" b="1">
                <a:solidFill>
                  <a:srgbClr val="4A5C65"/>
                </a:solidFill>
                <a:latin typeface="Lato"/>
                <a:ea typeface="Lato"/>
                <a:cs typeface="Lato"/>
                <a:sym typeface="Lato"/>
              </a:rPr>
              <a:t>{% endblock content %}</a:t>
            </a:r>
            <a:endParaRPr sz="1000" b="1">
              <a:solidFill>
                <a:srgbClr val="4A5C65"/>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6"/>
        <p:cNvGrpSpPr/>
        <p:nvPr/>
      </p:nvGrpSpPr>
      <p:grpSpPr>
        <a:xfrm>
          <a:off x="0" y="0"/>
          <a:ext cx="0" cy="0"/>
          <a:chOff x="0" y="0"/>
          <a:chExt cx="0" cy="0"/>
        </a:xfrm>
      </p:grpSpPr>
      <p:sp>
        <p:nvSpPr>
          <p:cNvPr id="567" name="Google Shape;567;p71"/>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a:t>
            </a:r>
            <a:r>
              <a:rPr lang="en" sz="1200" b="1">
                <a:solidFill>
                  <a:schemeClr val="dk1"/>
                </a:solidFill>
                <a:latin typeface="Roboto"/>
                <a:ea typeface="Roboto"/>
                <a:cs typeface="Roboto"/>
                <a:sym typeface="Roboto"/>
              </a:rPr>
              <a:t> Model View Templates</a:t>
            </a:r>
            <a:endParaRPr sz="1200" b="1">
              <a:solidFill>
                <a:schemeClr val="dk1"/>
              </a:solidFill>
              <a:latin typeface="Roboto"/>
              <a:ea typeface="Roboto"/>
              <a:cs typeface="Roboto"/>
              <a:sym typeface="Roboto"/>
            </a:endParaRPr>
          </a:p>
        </p:txBody>
      </p:sp>
      <p:sp>
        <p:nvSpPr>
          <p:cNvPr id="568" name="Google Shape;568;p71"/>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Template</a:t>
            </a:r>
            <a:endParaRPr sz="2600">
              <a:solidFill>
                <a:srgbClr val="3D85C6"/>
              </a:solidFill>
              <a:highlight>
                <a:schemeClr val="dk1"/>
              </a:highlight>
              <a:latin typeface="Roboto Black"/>
              <a:ea typeface="Roboto Black"/>
              <a:cs typeface="Roboto Black"/>
              <a:sym typeface="Roboto Black"/>
            </a:endParaRPr>
          </a:p>
        </p:txBody>
      </p:sp>
      <p:pic>
        <p:nvPicPr>
          <p:cNvPr id="569" name="Google Shape;569;p71"/>
          <p:cNvPicPr preferRelativeResize="0"/>
          <p:nvPr/>
        </p:nvPicPr>
        <p:blipFill>
          <a:blip r:embed="rId4">
            <a:alphaModFix/>
          </a:blip>
          <a:stretch>
            <a:fillRect/>
          </a:stretch>
        </p:blipFill>
        <p:spPr>
          <a:xfrm>
            <a:off x="297175" y="1055701"/>
            <a:ext cx="4061675" cy="2710286"/>
          </a:xfrm>
          <a:prstGeom prst="rect">
            <a:avLst/>
          </a:prstGeom>
          <a:noFill/>
          <a:ln>
            <a:noFill/>
          </a:ln>
        </p:spPr>
      </p:pic>
      <p:pic>
        <p:nvPicPr>
          <p:cNvPr id="570" name="Google Shape;570;p71"/>
          <p:cNvPicPr preferRelativeResize="0"/>
          <p:nvPr/>
        </p:nvPicPr>
        <p:blipFill>
          <a:blip r:embed="rId5">
            <a:alphaModFix/>
          </a:blip>
          <a:stretch>
            <a:fillRect/>
          </a:stretch>
        </p:blipFill>
        <p:spPr>
          <a:xfrm>
            <a:off x="4511250" y="1080725"/>
            <a:ext cx="4480350" cy="2494550"/>
          </a:xfrm>
          <a:prstGeom prst="rect">
            <a:avLst/>
          </a:prstGeom>
          <a:noFill/>
          <a:ln>
            <a:noFill/>
          </a:ln>
        </p:spPr>
      </p:pic>
      <p:pic>
        <p:nvPicPr>
          <p:cNvPr id="571" name="Google Shape;571;p71"/>
          <p:cNvPicPr preferRelativeResize="0"/>
          <p:nvPr/>
        </p:nvPicPr>
        <p:blipFill>
          <a:blip r:embed="rId6">
            <a:alphaModFix/>
          </a:blip>
          <a:stretch>
            <a:fillRect/>
          </a:stretch>
        </p:blipFill>
        <p:spPr>
          <a:xfrm>
            <a:off x="1605800" y="2495550"/>
            <a:ext cx="4388225" cy="2647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36"/>
          <p:cNvSpPr/>
          <p:nvPr/>
        </p:nvSpPr>
        <p:spPr>
          <a:xfrm>
            <a:off x="2148350" y="2042925"/>
            <a:ext cx="5612700" cy="113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lt1"/>
                </a:solidFill>
                <a:latin typeface="Poppins"/>
                <a:ea typeface="Poppins"/>
                <a:cs typeface="Poppins"/>
                <a:sym typeface="Poppins"/>
              </a:rPr>
              <a:t>Pengenalan</a:t>
            </a:r>
            <a:endParaRPr sz="4500">
              <a:solidFill>
                <a:schemeClr val="lt1"/>
              </a:solidFill>
              <a:latin typeface="Poppins"/>
              <a:ea typeface="Poppins"/>
              <a:cs typeface="Poppins"/>
              <a:sym typeface="Poppins"/>
            </a:endParaRPr>
          </a:p>
          <a:p>
            <a:pPr marL="0" lvl="0" indent="0" algn="l" rtl="0">
              <a:spcBef>
                <a:spcPts val="0"/>
              </a:spcBef>
              <a:spcAft>
                <a:spcPts val="0"/>
              </a:spcAft>
              <a:buNone/>
            </a:pPr>
            <a:r>
              <a:rPr lang="en" sz="4500">
                <a:solidFill>
                  <a:schemeClr val="lt1"/>
                </a:solidFill>
                <a:latin typeface="Poppins ExtraBold"/>
                <a:ea typeface="Poppins ExtraBold"/>
                <a:cs typeface="Poppins ExtraBold"/>
                <a:sym typeface="Poppins ExtraBold"/>
              </a:rPr>
              <a:t>Django</a:t>
            </a:r>
            <a:endParaRPr sz="4500">
              <a:solidFill>
                <a:schemeClr val="lt1"/>
              </a:solidFill>
              <a:latin typeface="Poppins ExtraBold"/>
              <a:ea typeface="Poppins ExtraBold"/>
              <a:cs typeface="Poppins ExtraBold"/>
              <a:sym typeface="Poppins ExtraBold"/>
            </a:endParaRPr>
          </a:p>
        </p:txBody>
      </p:sp>
      <p:sp>
        <p:nvSpPr>
          <p:cNvPr id="180" name="Google Shape;180;p36"/>
          <p:cNvSpPr txBox="1"/>
          <p:nvPr/>
        </p:nvSpPr>
        <p:spPr>
          <a:xfrm>
            <a:off x="800225" y="1843188"/>
            <a:ext cx="10989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0">
                <a:solidFill>
                  <a:schemeClr val="lt1"/>
                </a:solidFill>
                <a:latin typeface="Poppins ExtraBold"/>
                <a:ea typeface="Poppins ExtraBold"/>
                <a:cs typeface="Poppins ExtraBold"/>
                <a:sym typeface="Poppins ExtraBold"/>
              </a:rPr>
              <a:t>01</a:t>
            </a:r>
            <a:endParaRPr sz="5000">
              <a:solidFill>
                <a:schemeClr val="lt1"/>
              </a:solidFill>
              <a:latin typeface="Poppins ExtraBold"/>
              <a:ea typeface="Poppins ExtraBold"/>
              <a:cs typeface="Poppins ExtraBold"/>
              <a:sym typeface="Poppins ExtraBold"/>
            </a:endParaRPr>
          </a:p>
        </p:txBody>
      </p:sp>
      <p:sp>
        <p:nvSpPr>
          <p:cNvPr id="181" name="Google Shape;181;p36"/>
          <p:cNvSpPr/>
          <p:nvPr/>
        </p:nvSpPr>
        <p:spPr>
          <a:xfrm>
            <a:off x="1875425" y="2078750"/>
            <a:ext cx="23700" cy="110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6"/>
          <p:cNvSpPr/>
          <p:nvPr/>
        </p:nvSpPr>
        <p:spPr>
          <a:xfrm>
            <a:off x="77650" y="4366650"/>
            <a:ext cx="1498800" cy="693900"/>
          </a:xfrm>
          <a:prstGeom prst="rect">
            <a:avLst/>
          </a:prstGeom>
          <a:solidFill>
            <a:srgbClr val="00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36"/>
          <p:cNvPicPr preferRelativeResize="0"/>
          <p:nvPr/>
        </p:nvPicPr>
        <p:blipFill>
          <a:blip r:embed="rId4">
            <a:alphaModFix/>
          </a:blip>
          <a:stretch>
            <a:fillRect/>
          </a:stretch>
        </p:blipFill>
        <p:spPr>
          <a:xfrm>
            <a:off x="6484150" y="0"/>
            <a:ext cx="2659849" cy="76995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5"/>
        <p:cNvGrpSpPr/>
        <p:nvPr/>
      </p:nvGrpSpPr>
      <p:grpSpPr>
        <a:xfrm>
          <a:off x="0" y="0"/>
          <a:ext cx="0" cy="0"/>
          <a:chOff x="0" y="0"/>
          <a:chExt cx="0" cy="0"/>
        </a:xfrm>
      </p:grpSpPr>
      <p:sp>
        <p:nvSpPr>
          <p:cNvPr id="576" name="Google Shape;576;p72"/>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a:t>
            </a:r>
            <a:r>
              <a:rPr lang="en" sz="1200" b="1">
                <a:solidFill>
                  <a:schemeClr val="dk1"/>
                </a:solidFill>
                <a:latin typeface="Roboto"/>
                <a:ea typeface="Roboto"/>
                <a:cs typeface="Roboto"/>
                <a:sym typeface="Roboto"/>
              </a:rPr>
              <a:t> Model View Templates</a:t>
            </a:r>
            <a:endParaRPr sz="1200" b="1">
              <a:solidFill>
                <a:schemeClr val="dk1"/>
              </a:solidFill>
              <a:latin typeface="Roboto"/>
              <a:ea typeface="Roboto"/>
              <a:cs typeface="Roboto"/>
              <a:sym typeface="Roboto"/>
            </a:endParaRPr>
          </a:p>
        </p:txBody>
      </p:sp>
      <p:sp>
        <p:nvSpPr>
          <p:cNvPr id="577" name="Google Shape;577;p72"/>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Halaman Index &amp; Error 404</a:t>
            </a:r>
            <a:endParaRPr sz="2600">
              <a:solidFill>
                <a:srgbClr val="3D85C6"/>
              </a:solidFill>
              <a:highlight>
                <a:schemeClr val="dk1"/>
              </a:highlight>
              <a:latin typeface="Roboto Black"/>
              <a:ea typeface="Roboto Black"/>
              <a:cs typeface="Roboto Black"/>
              <a:sym typeface="Roboto Black"/>
            </a:endParaRPr>
          </a:p>
        </p:txBody>
      </p:sp>
      <p:sp>
        <p:nvSpPr>
          <p:cNvPr id="578" name="Google Shape;578;p72"/>
          <p:cNvSpPr txBox="1"/>
          <p:nvPr/>
        </p:nvSpPr>
        <p:spPr>
          <a:xfrm>
            <a:off x="402375" y="1072550"/>
            <a:ext cx="3957000" cy="99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Halaman Index</a:t>
            </a:r>
            <a:endParaRPr sz="1200">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100">
                <a:solidFill>
                  <a:schemeClr val="dk1"/>
                </a:solidFill>
                <a:latin typeface="Lato Light"/>
                <a:ea typeface="Lato Light"/>
                <a:cs typeface="Lato Light"/>
                <a:sym typeface="Lato Light"/>
              </a:rPr>
              <a:t>Halaman index adalah halaman pertama yang muncul ketika sebuah situs web diakses. Halaman ini sering juga disebut sebagai halaman beranda atau halaman depan</a:t>
            </a:r>
            <a:endParaRPr sz="1100">
              <a:solidFill>
                <a:schemeClr val="dk1"/>
              </a:solidFill>
              <a:latin typeface="Lato Light"/>
              <a:ea typeface="Lato Light"/>
              <a:cs typeface="Lato Light"/>
              <a:sym typeface="Lato Light"/>
            </a:endParaRPr>
          </a:p>
        </p:txBody>
      </p:sp>
      <p:sp>
        <p:nvSpPr>
          <p:cNvPr id="579" name="Google Shape;579;p72"/>
          <p:cNvSpPr txBox="1"/>
          <p:nvPr/>
        </p:nvSpPr>
        <p:spPr>
          <a:xfrm>
            <a:off x="402375" y="2125753"/>
            <a:ext cx="3957000" cy="877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Halaman Error 404</a:t>
            </a:r>
            <a:endParaRPr sz="1200">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100">
                <a:solidFill>
                  <a:schemeClr val="dk1"/>
                </a:solidFill>
                <a:latin typeface="Lato Light"/>
                <a:ea typeface="Lato Light"/>
                <a:cs typeface="Lato Light"/>
                <a:sym typeface="Lato Light"/>
              </a:rPr>
              <a:t>Halaman yang akan tampil jika halaman yang direquest oleh pengguna tidak ditemukan</a:t>
            </a:r>
            <a:endParaRPr sz="1100">
              <a:solidFill>
                <a:schemeClr val="dk1"/>
              </a:solidFill>
              <a:latin typeface="Lato Light"/>
              <a:ea typeface="Lato Light"/>
              <a:cs typeface="Lato Light"/>
              <a:sym typeface="Lato Light"/>
            </a:endParaRPr>
          </a:p>
        </p:txBody>
      </p:sp>
      <p:pic>
        <p:nvPicPr>
          <p:cNvPr id="580" name="Google Shape;580;p72"/>
          <p:cNvPicPr preferRelativeResize="0"/>
          <p:nvPr/>
        </p:nvPicPr>
        <p:blipFill>
          <a:blip r:embed="rId4">
            <a:alphaModFix/>
          </a:blip>
          <a:stretch>
            <a:fillRect/>
          </a:stretch>
        </p:blipFill>
        <p:spPr>
          <a:xfrm>
            <a:off x="4511775" y="928325"/>
            <a:ext cx="3792374" cy="1910025"/>
          </a:xfrm>
          <a:prstGeom prst="rect">
            <a:avLst/>
          </a:prstGeom>
          <a:noFill/>
          <a:ln>
            <a:noFill/>
          </a:ln>
        </p:spPr>
      </p:pic>
      <p:pic>
        <p:nvPicPr>
          <p:cNvPr id="581" name="Google Shape;581;p72"/>
          <p:cNvPicPr preferRelativeResize="0"/>
          <p:nvPr/>
        </p:nvPicPr>
        <p:blipFill>
          <a:blip r:embed="rId5">
            <a:alphaModFix/>
          </a:blip>
          <a:stretch>
            <a:fillRect/>
          </a:stretch>
        </p:blipFill>
        <p:spPr>
          <a:xfrm>
            <a:off x="4485931" y="2874319"/>
            <a:ext cx="4084699" cy="1501600"/>
          </a:xfrm>
          <a:prstGeom prst="rect">
            <a:avLst/>
          </a:prstGeom>
          <a:noFill/>
          <a:ln>
            <a:noFill/>
          </a:ln>
        </p:spPr>
      </p:pic>
      <p:pic>
        <p:nvPicPr>
          <p:cNvPr id="582" name="Google Shape;582;p72"/>
          <p:cNvPicPr preferRelativeResize="0"/>
          <p:nvPr/>
        </p:nvPicPr>
        <p:blipFill>
          <a:blip r:embed="rId6">
            <a:alphaModFix/>
          </a:blip>
          <a:stretch>
            <a:fillRect/>
          </a:stretch>
        </p:blipFill>
        <p:spPr>
          <a:xfrm>
            <a:off x="1865306" y="3133638"/>
            <a:ext cx="3568600" cy="1968175"/>
          </a:xfrm>
          <a:prstGeom prst="rect">
            <a:avLst/>
          </a:prstGeom>
          <a:noFill/>
          <a:ln>
            <a:noFill/>
          </a:ln>
        </p:spPr>
      </p:pic>
      <p:pic>
        <p:nvPicPr>
          <p:cNvPr id="583" name="Google Shape;583;p72"/>
          <p:cNvPicPr preferRelativeResize="0"/>
          <p:nvPr/>
        </p:nvPicPr>
        <p:blipFill rotWithShape="1">
          <a:blip r:embed="rId7">
            <a:alphaModFix/>
          </a:blip>
          <a:srcRect r="65738"/>
          <a:stretch/>
        </p:blipFill>
        <p:spPr>
          <a:xfrm>
            <a:off x="7338400" y="1633763"/>
            <a:ext cx="1732875" cy="1828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7"/>
        <p:cNvGrpSpPr/>
        <p:nvPr/>
      </p:nvGrpSpPr>
      <p:grpSpPr>
        <a:xfrm>
          <a:off x="0" y="0"/>
          <a:ext cx="0" cy="0"/>
          <a:chOff x="0" y="0"/>
          <a:chExt cx="0" cy="0"/>
        </a:xfrm>
      </p:grpSpPr>
      <p:sp>
        <p:nvSpPr>
          <p:cNvPr id="588" name="Google Shape;588;p73"/>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a:t>
            </a:r>
            <a:r>
              <a:rPr lang="en" sz="1200" b="1">
                <a:solidFill>
                  <a:schemeClr val="dk1"/>
                </a:solidFill>
                <a:latin typeface="Roboto"/>
                <a:ea typeface="Roboto"/>
                <a:cs typeface="Roboto"/>
                <a:sym typeface="Roboto"/>
              </a:rPr>
              <a:t> Model View Templates</a:t>
            </a:r>
            <a:endParaRPr sz="1200" b="1">
              <a:solidFill>
                <a:schemeClr val="dk1"/>
              </a:solidFill>
              <a:latin typeface="Roboto"/>
              <a:ea typeface="Roboto"/>
              <a:cs typeface="Roboto"/>
              <a:sym typeface="Roboto"/>
            </a:endParaRPr>
          </a:p>
        </p:txBody>
      </p:sp>
      <p:sp>
        <p:nvSpPr>
          <p:cNvPr id="589" name="Google Shape;589;p73"/>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Error 404 &amp; Custom</a:t>
            </a:r>
            <a:endParaRPr sz="2600">
              <a:solidFill>
                <a:srgbClr val="3D85C6"/>
              </a:solidFill>
              <a:highlight>
                <a:schemeClr val="dk1"/>
              </a:highlight>
              <a:latin typeface="Roboto Black"/>
              <a:ea typeface="Roboto Black"/>
              <a:cs typeface="Roboto Black"/>
              <a:sym typeface="Roboto Black"/>
            </a:endParaRPr>
          </a:p>
        </p:txBody>
      </p:sp>
      <p:sp>
        <p:nvSpPr>
          <p:cNvPr id="590" name="Google Shape;590;p73"/>
          <p:cNvSpPr txBox="1"/>
          <p:nvPr/>
        </p:nvSpPr>
        <p:spPr>
          <a:xfrm>
            <a:off x="362144" y="906548"/>
            <a:ext cx="3957000" cy="1384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Halaman Error 404</a:t>
            </a:r>
            <a:endParaRPr sz="1200">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100">
                <a:solidFill>
                  <a:schemeClr val="dk1"/>
                </a:solidFill>
                <a:latin typeface="Lato Light"/>
                <a:ea typeface="Lato Light"/>
                <a:cs typeface="Lato Light"/>
                <a:sym typeface="Lato Light"/>
              </a:rPr>
              <a:t>Halaman error 404 adalah halaman yang ditampilkan ketika sebuah halaman web tidak ditemukan atau tidak tersedia di server. Kode HTTP 404 adalah kode status server yang menunjukkan bahwa halaman yang diminta oleh pengguna tidak dapat ditemukan</a:t>
            </a:r>
            <a:endParaRPr sz="1100">
              <a:solidFill>
                <a:schemeClr val="dk1"/>
              </a:solidFill>
              <a:latin typeface="Lato Light"/>
              <a:ea typeface="Lato Light"/>
              <a:cs typeface="Lato Light"/>
              <a:sym typeface="Lato Light"/>
            </a:endParaRPr>
          </a:p>
        </p:txBody>
      </p:sp>
      <p:pic>
        <p:nvPicPr>
          <p:cNvPr id="591" name="Google Shape;591;p73"/>
          <p:cNvPicPr preferRelativeResize="0"/>
          <p:nvPr/>
        </p:nvPicPr>
        <p:blipFill rotWithShape="1">
          <a:blip r:embed="rId4">
            <a:alphaModFix/>
          </a:blip>
          <a:srcRect r="31995"/>
          <a:stretch/>
        </p:blipFill>
        <p:spPr>
          <a:xfrm>
            <a:off x="345175" y="2571750"/>
            <a:ext cx="3071825" cy="2065250"/>
          </a:xfrm>
          <a:prstGeom prst="rect">
            <a:avLst/>
          </a:prstGeom>
          <a:noFill/>
          <a:ln>
            <a:noFill/>
          </a:ln>
        </p:spPr>
      </p:pic>
      <p:sp>
        <p:nvSpPr>
          <p:cNvPr id="592" name="Google Shape;592;p73"/>
          <p:cNvSpPr txBox="1"/>
          <p:nvPr/>
        </p:nvSpPr>
        <p:spPr>
          <a:xfrm>
            <a:off x="260694" y="2317699"/>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1"/>
                </a:solidFill>
                <a:latin typeface="Roboto"/>
                <a:ea typeface="Roboto"/>
                <a:cs typeface="Roboto"/>
                <a:sym typeface="Roboto"/>
              </a:rPr>
              <a:t>DEBUG = True</a:t>
            </a:r>
            <a:endParaRPr sz="1000" b="1">
              <a:latin typeface="Roboto"/>
              <a:ea typeface="Roboto"/>
              <a:cs typeface="Roboto"/>
              <a:sym typeface="Roboto"/>
            </a:endParaRPr>
          </a:p>
        </p:txBody>
      </p:sp>
      <p:sp>
        <p:nvSpPr>
          <p:cNvPr id="593" name="Google Shape;593;p73"/>
          <p:cNvSpPr txBox="1"/>
          <p:nvPr/>
        </p:nvSpPr>
        <p:spPr>
          <a:xfrm>
            <a:off x="5225694" y="852124"/>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1"/>
                </a:solidFill>
                <a:latin typeface="Roboto"/>
                <a:ea typeface="Roboto"/>
                <a:cs typeface="Roboto"/>
                <a:sym typeface="Roboto"/>
              </a:rPr>
              <a:t>DEBUG = False dan ALLOWED_HOSTS = [“*”]</a:t>
            </a:r>
            <a:endParaRPr sz="1000" b="1">
              <a:latin typeface="Roboto"/>
              <a:ea typeface="Roboto"/>
              <a:cs typeface="Roboto"/>
              <a:sym typeface="Roboto"/>
            </a:endParaRPr>
          </a:p>
        </p:txBody>
      </p:sp>
      <p:pic>
        <p:nvPicPr>
          <p:cNvPr id="594" name="Google Shape;594;p73"/>
          <p:cNvPicPr preferRelativeResize="0"/>
          <p:nvPr/>
        </p:nvPicPr>
        <p:blipFill rotWithShape="1">
          <a:blip r:embed="rId5">
            <a:alphaModFix/>
          </a:blip>
          <a:srcRect r="29418" b="27724"/>
          <a:stretch/>
        </p:blipFill>
        <p:spPr>
          <a:xfrm>
            <a:off x="5295900" y="1116350"/>
            <a:ext cx="3717825" cy="1676400"/>
          </a:xfrm>
          <a:prstGeom prst="rect">
            <a:avLst/>
          </a:prstGeom>
          <a:noFill/>
          <a:ln>
            <a:noFill/>
          </a:ln>
        </p:spPr>
      </p:pic>
      <p:pic>
        <p:nvPicPr>
          <p:cNvPr id="595" name="Google Shape;595;p73"/>
          <p:cNvPicPr preferRelativeResize="0"/>
          <p:nvPr/>
        </p:nvPicPr>
        <p:blipFill rotWithShape="1">
          <a:blip r:embed="rId6">
            <a:alphaModFix/>
          </a:blip>
          <a:srcRect l="11808"/>
          <a:stretch/>
        </p:blipFill>
        <p:spPr>
          <a:xfrm>
            <a:off x="3568349" y="2472375"/>
            <a:ext cx="3359025" cy="2065250"/>
          </a:xfrm>
          <a:prstGeom prst="rect">
            <a:avLst/>
          </a:prstGeom>
          <a:noFill/>
          <a:ln>
            <a:noFill/>
          </a:ln>
        </p:spPr>
      </p:pic>
      <p:pic>
        <p:nvPicPr>
          <p:cNvPr id="596" name="Google Shape;596;p73"/>
          <p:cNvPicPr preferRelativeResize="0"/>
          <p:nvPr/>
        </p:nvPicPr>
        <p:blipFill rotWithShape="1">
          <a:blip r:embed="rId7">
            <a:alphaModFix/>
          </a:blip>
          <a:srcRect r="51326" b="20892"/>
          <a:stretch/>
        </p:blipFill>
        <p:spPr>
          <a:xfrm>
            <a:off x="6501525" y="2527175"/>
            <a:ext cx="2378450" cy="1571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0"/>
        <p:cNvGrpSpPr/>
        <p:nvPr/>
      </p:nvGrpSpPr>
      <p:grpSpPr>
        <a:xfrm>
          <a:off x="0" y="0"/>
          <a:ext cx="0" cy="0"/>
          <a:chOff x="0" y="0"/>
          <a:chExt cx="0" cy="0"/>
        </a:xfrm>
      </p:grpSpPr>
      <p:sp>
        <p:nvSpPr>
          <p:cNvPr id="601" name="Google Shape;601;p74"/>
          <p:cNvSpPr/>
          <p:nvPr/>
        </p:nvSpPr>
        <p:spPr>
          <a:xfrm>
            <a:off x="1921350" y="1939038"/>
            <a:ext cx="5301300" cy="14373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5600">
                <a:solidFill>
                  <a:schemeClr val="lt1"/>
                </a:solidFill>
                <a:latin typeface="Poppins ExtraBold"/>
                <a:ea typeface="Poppins ExtraBold"/>
                <a:cs typeface="Poppins ExtraBold"/>
                <a:sym typeface="Poppins ExtraBold"/>
              </a:rPr>
              <a:t>THANK YOU</a:t>
            </a:r>
            <a:endParaRPr sz="5600">
              <a:solidFill>
                <a:schemeClr val="lt1"/>
              </a:solidFill>
              <a:latin typeface="Poppins ExtraBold"/>
              <a:ea typeface="Poppins ExtraBold"/>
              <a:cs typeface="Poppins ExtraBold"/>
              <a:sym typeface="Poppins ExtraBold"/>
            </a:endParaRPr>
          </a:p>
        </p:txBody>
      </p:sp>
      <p:pic>
        <p:nvPicPr>
          <p:cNvPr id="602" name="Google Shape;602;p74"/>
          <p:cNvPicPr preferRelativeResize="0"/>
          <p:nvPr/>
        </p:nvPicPr>
        <p:blipFill>
          <a:blip r:embed="rId4">
            <a:alphaModFix/>
          </a:blip>
          <a:stretch>
            <a:fillRect/>
          </a:stretch>
        </p:blipFill>
        <p:spPr>
          <a:xfrm>
            <a:off x="3340900" y="1428750"/>
            <a:ext cx="2659849" cy="769956"/>
          </a:xfrm>
          <a:prstGeom prst="rect">
            <a:avLst/>
          </a:prstGeom>
          <a:noFill/>
          <a:ln>
            <a:noFill/>
          </a:ln>
        </p:spPr>
      </p:pic>
      <p:sp>
        <p:nvSpPr>
          <p:cNvPr id="603" name="Google Shape;603;p74"/>
          <p:cNvSpPr/>
          <p:nvPr/>
        </p:nvSpPr>
        <p:spPr>
          <a:xfrm>
            <a:off x="63150" y="4322675"/>
            <a:ext cx="1544400" cy="770100"/>
          </a:xfrm>
          <a:prstGeom prst="rect">
            <a:avLst/>
          </a:prstGeom>
          <a:solidFill>
            <a:srgbClr val="00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7"/>
        <p:cNvGrpSpPr/>
        <p:nvPr/>
      </p:nvGrpSpPr>
      <p:grpSpPr>
        <a:xfrm>
          <a:off x="0" y="0"/>
          <a:ext cx="0" cy="0"/>
          <a:chOff x="0" y="0"/>
          <a:chExt cx="0" cy="0"/>
        </a:xfrm>
      </p:grpSpPr>
      <p:sp>
        <p:nvSpPr>
          <p:cNvPr id="188" name="Google Shape;188;p37"/>
          <p:cNvSpPr/>
          <p:nvPr/>
        </p:nvSpPr>
        <p:spPr>
          <a:xfrm>
            <a:off x="1480975" y="1774575"/>
            <a:ext cx="6182100" cy="1437300"/>
          </a:xfrm>
          <a:prstGeom prst="rect">
            <a:avLst/>
          </a:prstGeom>
          <a:noFill/>
          <a:ln>
            <a:noFill/>
          </a:ln>
        </p:spPr>
        <p:txBody>
          <a:bodyPr spcFirstLastPara="1" wrap="square" lIns="91425" tIns="91425" rIns="91425" bIns="91425" anchor="ctr" anchorCtr="0">
            <a:noAutofit/>
          </a:bodyPr>
          <a:lstStyle/>
          <a:p>
            <a:pPr marL="457200" lvl="0" indent="-393700" algn="l" rtl="0">
              <a:lnSpc>
                <a:spcPct val="80000"/>
              </a:lnSpc>
              <a:spcBef>
                <a:spcPts val="0"/>
              </a:spcBef>
              <a:spcAft>
                <a:spcPts val="0"/>
              </a:spcAft>
              <a:buClr>
                <a:srgbClr val="6FA8DC"/>
              </a:buClr>
              <a:buSzPts val="2600"/>
              <a:buFont typeface="Roboto Black"/>
              <a:buChar char="-"/>
            </a:pPr>
            <a:r>
              <a:rPr lang="en" sz="2600">
                <a:solidFill>
                  <a:srgbClr val="6FA8DC"/>
                </a:solidFill>
                <a:latin typeface="Roboto Black"/>
                <a:ea typeface="Roboto Black"/>
                <a:cs typeface="Roboto Black"/>
                <a:sym typeface="Roboto Black"/>
              </a:rPr>
              <a:t>Django adalah sebuah web framework atau kerangka kerja untuk membangun aplikasi web dengan bahasa pemrograman Python.</a:t>
            </a:r>
            <a:endParaRPr sz="2600">
              <a:solidFill>
                <a:srgbClr val="6FA8DC"/>
              </a:solidFill>
              <a:latin typeface="Roboto Black"/>
              <a:ea typeface="Roboto Black"/>
              <a:cs typeface="Roboto Black"/>
              <a:sym typeface="Roboto Black"/>
            </a:endParaRPr>
          </a:p>
          <a:p>
            <a:pPr marL="0" lvl="0" indent="0" algn="l" rtl="0">
              <a:lnSpc>
                <a:spcPct val="80000"/>
              </a:lnSpc>
              <a:spcBef>
                <a:spcPts val="0"/>
              </a:spcBef>
              <a:spcAft>
                <a:spcPts val="0"/>
              </a:spcAft>
              <a:buNone/>
            </a:pPr>
            <a:endParaRPr sz="2600">
              <a:solidFill>
                <a:srgbClr val="6FA8DC"/>
              </a:solidFill>
              <a:latin typeface="Roboto Black"/>
              <a:ea typeface="Roboto Black"/>
              <a:cs typeface="Roboto Black"/>
              <a:sym typeface="Roboto Black"/>
            </a:endParaRPr>
          </a:p>
          <a:p>
            <a:pPr marL="457200" lvl="0" indent="-393700" algn="l" rtl="0">
              <a:lnSpc>
                <a:spcPct val="80000"/>
              </a:lnSpc>
              <a:spcBef>
                <a:spcPts val="0"/>
              </a:spcBef>
              <a:spcAft>
                <a:spcPts val="0"/>
              </a:spcAft>
              <a:buClr>
                <a:srgbClr val="6FA8DC"/>
              </a:buClr>
              <a:buSzPts val="2600"/>
              <a:buFont typeface="Roboto Black"/>
              <a:buChar char="-"/>
            </a:pPr>
            <a:r>
              <a:rPr lang="en" sz="2600">
                <a:solidFill>
                  <a:srgbClr val="6FA8DC"/>
                </a:solidFill>
                <a:latin typeface="Roboto Black"/>
                <a:ea typeface="Roboto Black"/>
                <a:cs typeface="Roboto Black"/>
                <a:sym typeface="Roboto Black"/>
              </a:rPr>
              <a:t>Framework ini memudahkan para pengembang web dalam membuat aplikasi web yang kompleks dan fleksibel lebih cepat dan mudah.</a:t>
            </a:r>
            <a:endParaRPr sz="2600">
              <a:solidFill>
                <a:srgbClr val="6FA8DC"/>
              </a:solidFill>
              <a:highlight>
                <a:schemeClr val="dk1"/>
              </a:highlight>
              <a:latin typeface="Roboto Black"/>
              <a:ea typeface="Roboto Black"/>
              <a:cs typeface="Roboto Black"/>
              <a:sym typeface="Roboto Black"/>
            </a:endParaRPr>
          </a:p>
        </p:txBody>
      </p:sp>
      <p:sp>
        <p:nvSpPr>
          <p:cNvPr id="189" name="Google Shape;189;p37"/>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01 |</a:t>
            </a:r>
            <a:r>
              <a:rPr lang="en" sz="1200" b="1">
                <a:solidFill>
                  <a:schemeClr val="dk1"/>
                </a:solidFill>
                <a:latin typeface="Roboto"/>
                <a:ea typeface="Roboto"/>
                <a:cs typeface="Roboto"/>
                <a:sym typeface="Roboto"/>
              </a:rPr>
              <a:t> Pengenalan Django</a:t>
            </a:r>
            <a:endParaRPr sz="1200" b="1">
              <a:solidFill>
                <a:schemeClr val="dk1"/>
              </a:solidFill>
              <a:latin typeface="Roboto"/>
              <a:ea typeface="Roboto"/>
              <a:cs typeface="Roboto"/>
              <a:sym typeface="Roboto"/>
            </a:endParaRPr>
          </a:p>
        </p:txBody>
      </p:sp>
      <p:sp>
        <p:nvSpPr>
          <p:cNvPr id="190" name="Google Shape;190;p37"/>
          <p:cNvSpPr txBox="1"/>
          <p:nvPr/>
        </p:nvSpPr>
        <p:spPr>
          <a:xfrm>
            <a:off x="1176500" y="666375"/>
            <a:ext cx="399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0">
                <a:solidFill>
                  <a:schemeClr val="accent1"/>
                </a:solidFill>
              </a:rPr>
              <a:t>“ </a:t>
            </a:r>
            <a:endParaRPr sz="6000">
              <a:solidFill>
                <a:schemeClr val="accent1"/>
              </a:solidFill>
            </a:endParaRPr>
          </a:p>
        </p:txBody>
      </p:sp>
      <p:sp>
        <p:nvSpPr>
          <p:cNvPr id="191" name="Google Shape;191;p37"/>
          <p:cNvSpPr txBox="1"/>
          <p:nvPr/>
        </p:nvSpPr>
        <p:spPr>
          <a:xfrm rot="10800000">
            <a:off x="6969425" y="3398925"/>
            <a:ext cx="399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0">
                <a:solidFill>
                  <a:schemeClr val="accent1"/>
                </a:solidFill>
              </a:rPr>
              <a:t>“ </a:t>
            </a:r>
            <a:endParaRPr sz="6000">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5"/>
        <p:cNvGrpSpPr/>
        <p:nvPr/>
      </p:nvGrpSpPr>
      <p:grpSpPr>
        <a:xfrm>
          <a:off x="0" y="0"/>
          <a:ext cx="0" cy="0"/>
          <a:chOff x="0" y="0"/>
          <a:chExt cx="0" cy="0"/>
        </a:xfrm>
      </p:grpSpPr>
      <p:sp>
        <p:nvSpPr>
          <p:cNvPr id="196" name="Google Shape;196;p38"/>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Keunggulan Django</a:t>
            </a:r>
            <a:endParaRPr sz="2600">
              <a:solidFill>
                <a:srgbClr val="3D85C6"/>
              </a:solidFill>
              <a:highlight>
                <a:schemeClr val="dk1"/>
              </a:highlight>
              <a:latin typeface="Roboto Black"/>
              <a:ea typeface="Roboto Black"/>
              <a:cs typeface="Roboto Black"/>
              <a:sym typeface="Roboto Black"/>
            </a:endParaRPr>
          </a:p>
        </p:txBody>
      </p:sp>
      <p:sp>
        <p:nvSpPr>
          <p:cNvPr id="197" name="Google Shape;197;p38"/>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01 |</a:t>
            </a:r>
            <a:r>
              <a:rPr lang="en" sz="1200" b="1">
                <a:solidFill>
                  <a:schemeClr val="dk1"/>
                </a:solidFill>
                <a:latin typeface="Roboto"/>
                <a:ea typeface="Roboto"/>
                <a:cs typeface="Roboto"/>
                <a:sym typeface="Roboto"/>
              </a:rPr>
              <a:t> Pengenalan Django</a:t>
            </a:r>
            <a:endParaRPr sz="1200" b="1">
              <a:solidFill>
                <a:schemeClr val="dk1"/>
              </a:solidFill>
              <a:latin typeface="Roboto"/>
              <a:ea typeface="Roboto"/>
              <a:cs typeface="Roboto"/>
              <a:sym typeface="Roboto"/>
            </a:endParaRPr>
          </a:p>
        </p:txBody>
      </p:sp>
      <p:grpSp>
        <p:nvGrpSpPr>
          <p:cNvPr id="198" name="Google Shape;198;p38"/>
          <p:cNvGrpSpPr/>
          <p:nvPr/>
        </p:nvGrpSpPr>
        <p:grpSpPr>
          <a:xfrm>
            <a:off x="3053099" y="1377754"/>
            <a:ext cx="3037864" cy="2993089"/>
            <a:chOff x="3053099" y="1377754"/>
            <a:chExt cx="3037864" cy="2993089"/>
          </a:xfrm>
        </p:grpSpPr>
        <p:sp>
          <p:nvSpPr>
            <p:cNvPr id="199" name="Google Shape;199;p38"/>
            <p:cNvSpPr/>
            <p:nvPr/>
          </p:nvSpPr>
          <p:spPr>
            <a:xfrm>
              <a:off x="3765467" y="2867602"/>
              <a:ext cx="1613327" cy="1489825"/>
            </a:xfrm>
            <a:custGeom>
              <a:avLst/>
              <a:gdLst/>
              <a:ahLst/>
              <a:cxnLst/>
              <a:rect l="l" t="t" r="r" b="b"/>
              <a:pathLst>
                <a:path w="69510" h="64182" extrusionOk="0">
                  <a:moveTo>
                    <a:pt x="34755" y="1"/>
                  </a:moveTo>
                  <a:lnTo>
                    <a:pt x="0" y="34755"/>
                  </a:lnTo>
                  <a:lnTo>
                    <a:pt x="25670" y="60413"/>
                  </a:lnTo>
                  <a:cubicBezTo>
                    <a:pt x="28183" y="62925"/>
                    <a:pt x="31472" y="64181"/>
                    <a:pt x="34761" y="64181"/>
                  </a:cubicBezTo>
                  <a:cubicBezTo>
                    <a:pt x="38050" y="64181"/>
                    <a:pt x="41339" y="62925"/>
                    <a:pt x="43851" y="60413"/>
                  </a:cubicBezTo>
                  <a:lnTo>
                    <a:pt x="69509" y="34755"/>
                  </a:lnTo>
                  <a:lnTo>
                    <a:pt x="34755" y="1"/>
                  </a:lnTo>
                  <a:close/>
                </a:path>
              </a:pathLst>
            </a:custGeom>
            <a:solidFill>
              <a:srgbClr val="F5340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434343"/>
                </a:solidFill>
                <a:latin typeface="Fira Sans Extra Condensed Medium"/>
                <a:ea typeface="Fira Sans Extra Condensed Medium"/>
                <a:cs typeface="Fira Sans Extra Condensed Medium"/>
                <a:sym typeface="Fira Sans Extra Condensed Medium"/>
              </a:endParaRPr>
            </a:p>
          </p:txBody>
        </p:sp>
        <p:sp>
          <p:nvSpPr>
            <p:cNvPr id="200" name="Google Shape;200;p38"/>
            <p:cNvSpPr/>
            <p:nvPr/>
          </p:nvSpPr>
          <p:spPr>
            <a:xfrm>
              <a:off x="4571868" y="2060875"/>
              <a:ext cx="1519095" cy="1613501"/>
            </a:xfrm>
            <a:custGeom>
              <a:avLst/>
              <a:gdLst/>
              <a:ahLst/>
              <a:cxnLst/>
              <a:rect l="l" t="t" r="r" b="b"/>
              <a:pathLst>
                <a:path w="65450" h="69510" extrusionOk="0">
                  <a:moveTo>
                    <a:pt x="34755" y="1"/>
                  </a:moveTo>
                  <a:lnTo>
                    <a:pt x="1" y="34755"/>
                  </a:lnTo>
                  <a:lnTo>
                    <a:pt x="34755" y="69509"/>
                  </a:lnTo>
                  <a:lnTo>
                    <a:pt x="60425" y="43839"/>
                  </a:lnTo>
                  <a:cubicBezTo>
                    <a:pt x="65449" y="38827"/>
                    <a:pt x="65449" y="30683"/>
                    <a:pt x="60425" y="25658"/>
                  </a:cubicBezTo>
                  <a:lnTo>
                    <a:pt x="34755" y="1"/>
                  </a:lnTo>
                  <a:close/>
                </a:path>
              </a:pathLst>
            </a:custGeom>
            <a:solidFill>
              <a:srgbClr val="1DCDC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434343"/>
                </a:solidFill>
                <a:latin typeface="Fira Sans Extra Condensed Medium"/>
                <a:ea typeface="Fira Sans Extra Condensed Medium"/>
                <a:cs typeface="Fira Sans Extra Condensed Medium"/>
                <a:sym typeface="Fira Sans Extra Condensed Medium"/>
              </a:endParaRPr>
            </a:p>
          </p:txBody>
        </p:sp>
        <p:sp>
          <p:nvSpPr>
            <p:cNvPr id="201" name="Google Shape;201;p38"/>
            <p:cNvSpPr/>
            <p:nvPr/>
          </p:nvSpPr>
          <p:spPr>
            <a:xfrm>
              <a:off x="4862597" y="3212795"/>
              <a:ext cx="1159827" cy="1158048"/>
            </a:xfrm>
            <a:custGeom>
              <a:avLst/>
              <a:gdLst/>
              <a:ahLst/>
              <a:cxnLst/>
              <a:rect l="l" t="t" r="r" b="b"/>
              <a:pathLst>
                <a:path w="49971" h="49889" extrusionOk="0">
                  <a:moveTo>
                    <a:pt x="3715" y="1"/>
                  </a:moveTo>
                  <a:cubicBezTo>
                    <a:pt x="1667" y="1"/>
                    <a:pt x="0" y="1668"/>
                    <a:pt x="0" y="3727"/>
                  </a:cubicBezTo>
                  <a:lnTo>
                    <a:pt x="0" y="24504"/>
                  </a:lnTo>
                  <a:cubicBezTo>
                    <a:pt x="0" y="38365"/>
                    <a:pt x="11112" y="49888"/>
                    <a:pt x="24952" y="49888"/>
                  </a:cubicBezTo>
                  <a:cubicBezTo>
                    <a:pt x="25009" y="49888"/>
                    <a:pt x="25065" y="49888"/>
                    <a:pt x="25122" y="49888"/>
                  </a:cubicBezTo>
                  <a:cubicBezTo>
                    <a:pt x="38755" y="49793"/>
                    <a:pt x="49780" y="38767"/>
                    <a:pt x="49875" y="25135"/>
                  </a:cubicBezTo>
                  <a:cubicBezTo>
                    <a:pt x="49971" y="11216"/>
                    <a:pt x="38410" y="1"/>
                    <a:pt x="24491" y="1"/>
                  </a:cubicBez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434343"/>
                </a:buClr>
                <a:buSzPts val="1100"/>
                <a:buFont typeface="Arial"/>
                <a:buNone/>
              </a:pPr>
              <a:endParaRPr sz="3000">
                <a:solidFill>
                  <a:srgbClr val="FFFFFF"/>
                </a:solidFill>
                <a:latin typeface="Barlow Condensed SemiBold"/>
                <a:ea typeface="Barlow Condensed SemiBold"/>
                <a:cs typeface="Barlow Condensed SemiBold"/>
                <a:sym typeface="Barlow Condensed SemiBold"/>
              </a:endParaRPr>
            </a:p>
          </p:txBody>
        </p:sp>
        <p:sp>
          <p:nvSpPr>
            <p:cNvPr id="202" name="Google Shape;202;p38"/>
            <p:cNvSpPr/>
            <p:nvPr/>
          </p:nvSpPr>
          <p:spPr>
            <a:xfrm>
              <a:off x="3765479" y="1377754"/>
              <a:ext cx="1613304" cy="1489871"/>
            </a:xfrm>
            <a:custGeom>
              <a:avLst/>
              <a:gdLst/>
              <a:ahLst/>
              <a:cxnLst/>
              <a:rect l="l" t="t" r="r" b="b"/>
              <a:pathLst>
                <a:path w="69509" h="64184" extrusionOk="0">
                  <a:moveTo>
                    <a:pt x="34755" y="0"/>
                  </a:moveTo>
                  <a:cubicBezTo>
                    <a:pt x="31465" y="0"/>
                    <a:pt x="28176" y="1253"/>
                    <a:pt x="25670" y="3760"/>
                  </a:cubicBezTo>
                  <a:lnTo>
                    <a:pt x="0" y="29430"/>
                  </a:lnTo>
                  <a:lnTo>
                    <a:pt x="34755" y="64184"/>
                  </a:lnTo>
                  <a:lnTo>
                    <a:pt x="69509" y="29430"/>
                  </a:lnTo>
                  <a:lnTo>
                    <a:pt x="43839" y="3760"/>
                  </a:lnTo>
                  <a:cubicBezTo>
                    <a:pt x="41333" y="1253"/>
                    <a:pt x="38044" y="0"/>
                    <a:pt x="34755" y="0"/>
                  </a:cubicBezTo>
                  <a:close/>
                </a:path>
              </a:pathLst>
            </a:custGeom>
            <a:solidFill>
              <a:srgbClr val="FFA73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434343"/>
                </a:solidFill>
                <a:latin typeface="Fira Sans Extra Condensed Medium"/>
                <a:ea typeface="Fira Sans Extra Condensed Medium"/>
                <a:cs typeface="Fira Sans Extra Condensed Medium"/>
                <a:sym typeface="Fira Sans Extra Condensed Medium"/>
              </a:endParaRPr>
            </a:p>
          </p:txBody>
        </p:sp>
        <p:sp>
          <p:nvSpPr>
            <p:cNvPr id="203" name="Google Shape;203;p38"/>
            <p:cNvSpPr/>
            <p:nvPr/>
          </p:nvSpPr>
          <p:spPr>
            <a:xfrm>
              <a:off x="4862597" y="1481584"/>
              <a:ext cx="1159827" cy="1157770"/>
            </a:xfrm>
            <a:custGeom>
              <a:avLst/>
              <a:gdLst/>
              <a:ahLst/>
              <a:cxnLst/>
              <a:rect l="l" t="t" r="r" b="b"/>
              <a:pathLst>
                <a:path w="49971" h="49877" extrusionOk="0">
                  <a:moveTo>
                    <a:pt x="24931" y="0"/>
                  </a:moveTo>
                  <a:cubicBezTo>
                    <a:pt x="11101" y="0"/>
                    <a:pt x="0" y="11531"/>
                    <a:pt x="0" y="25385"/>
                  </a:cubicBezTo>
                  <a:lnTo>
                    <a:pt x="0" y="46162"/>
                  </a:lnTo>
                  <a:cubicBezTo>
                    <a:pt x="0" y="48209"/>
                    <a:pt x="1667" y="49876"/>
                    <a:pt x="3715" y="49876"/>
                  </a:cubicBezTo>
                  <a:lnTo>
                    <a:pt x="24491" y="49876"/>
                  </a:lnTo>
                  <a:cubicBezTo>
                    <a:pt x="38410" y="49876"/>
                    <a:pt x="49971" y="38673"/>
                    <a:pt x="49875" y="24754"/>
                  </a:cubicBezTo>
                  <a:cubicBezTo>
                    <a:pt x="49780" y="11122"/>
                    <a:pt x="38755" y="96"/>
                    <a:pt x="25122" y="1"/>
                  </a:cubicBezTo>
                  <a:cubicBezTo>
                    <a:pt x="25058" y="1"/>
                    <a:pt x="24995" y="0"/>
                    <a:pt x="24931" y="0"/>
                  </a:cubicBez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434343"/>
                </a:buClr>
                <a:buSzPts val="1100"/>
                <a:buFont typeface="Arial"/>
                <a:buNone/>
              </a:pPr>
              <a:endParaRPr sz="3000">
                <a:solidFill>
                  <a:srgbClr val="FFFFFF"/>
                </a:solidFill>
                <a:latin typeface="Barlow Condensed SemiBold"/>
                <a:ea typeface="Barlow Condensed SemiBold"/>
                <a:cs typeface="Barlow Condensed SemiBold"/>
                <a:sym typeface="Barlow Condensed SemiBold"/>
              </a:endParaRPr>
            </a:p>
          </p:txBody>
        </p:sp>
        <p:sp>
          <p:nvSpPr>
            <p:cNvPr id="204" name="Google Shape;204;p38"/>
            <p:cNvSpPr/>
            <p:nvPr/>
          </p:nvSpPr>
          <p:spPr>
            <a:xfrm>
              <a:off x="3053099" y="2060875"/>
              <a:ext cx="1518793" cy="1613501"/>
            </a:xfrm>
            <a:custGeom>
              <a:avLst/>
              <a:gdLst/>
              <a:ahLst/>
              <a:cxnLst/>
              <a:rect l="l" t="t" r="r" b="b"/>
              <a:pathLst>
                <a:path w="65437" h="69510" extrusionOk="0">
                  <a:moveTo>
                    <a:pt x="30682" y="1"/>
                  </a:moveTo>
                  <a:lnTo>
                    <a:pt x="5025" y="25658"/>
                  </a:lnTo>
                  <a:cubicBezTo>
                    <a:pt x="0" y="30683"/>
                    <a:pt x="0" y="38827"/>
                    <a:pt x="5025" y="43839"/>
                  </a:cubicBezTo>
                  <a:lnTo>
                    <a:pt x="30682" y="69509"/>
                  </a:lnTo>
                  <a:lnTo>
                    <a:pt x="65437" y="34755"/>
                  </a:lnTo>
                  <a:lnTo>
                    <a:pt x="30682" y="1"/>
                  </a:lnTo>
                  <a:close/>
                </a:path>
              </a:pathLst>
            </a:custGeom>
            <a:solidFill>
              <a:srgbClr val="01879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434343"/>
                </a:solidFill>
                <a:latin typeface="Fira Sans Extra Condensed Medium"/>
                <a:ea typeface="Fira Sans Extra Condensed Medium"/>
                <a:cs typeface="Fira Sans Extra Condensed Medium"/>
                <a:sym typeface="Fira Sans Extra Condensed Medium"/>
              </a:endParaRPr>
            </a:p>
          </p:txBody>
        </p:sp>
        <p:sp>
          <p:nvSpPr>
            <p:cNvPr id="205" name="Google Shape;205;p38"/>
            <p:cNvSpPr/>
            <p:nvPr/>
          </p:nvSpPr>
          <p:spPr>
            <a:xfrm>
              <a:off x="3132407" y="1481584"/>
              <a:ext cx="1159827" cy="1157770"/>
            </a:xfrm>
            <a:custGeom>
              <a:avLst/>
              <a:gdLst/>
              <a:ahLst/>
              <a:cxnLst/>
              <a:rect l="l" t="t" r="r" b="b"/>
              <a:pathLst>
                <a:path w="49971" h="49877" extrusionOk="0">
                  <a:moveTo>
                    <a:pt x="25040" y="0"/>
                  </a:moveTo>
                  <a:cubicBezTo>
                    <a:pt x="24976" y="0"/>
                    <a:pt x="24912" y="1"/>
                    <a:pt x="24849" y="1"/>
                  </a:cubicBezTo>
                  <a:cubicBezTo>
                    <a:pt x="11216" y="96"/>
                    <a:pt x="191" y="11122"/>
                    <a:pt x="95" y="24754"/>
                  </a:cubicBezTo>
                  <a:cubicBezTo>
                    <a:pt x="0" y="38673"/>
                    <a:pt x="11561" y="49876"/>
                    <a:pt x="25480" y="49876"/>
                  </a:cubicBezTo>
                  <a:lnTo>
                    <a:pt x="46256" y="49876"/>
                  </a:lnTo>
                  <a:cubicBezTo>
                    <a:pt x="48316" y="49876"/>
                    <a:pt x="49971" y="48209"/>
                    <a:pt x="49971" y="46162"/>
                  </a:cubicBezTo>
                  <a:lnTo>
                    <a:pt x="49971" y="25385"/>
                  </a:lnTo>
                  <a:cubicBezTo>
                    <a:pt x="49971" y="11531"/>
                    <a:pt x="38870" y="0"/>
                    <a:pt x="25040" y="0"/>
                  </a:cubicBez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Barlow Condensed SemiBold"/>
                <a:ea typeface="Barlow Condensed SemiBold"/>
                <a:cs typeface="Barlow Condensed SemiBold"/>
                <a:sym typeface="Barlow Condensed SemiBold"/>
              </a:endParaRPr>
            </a:p>
          </p:txBody>
        </p:sp>
        <p:sp>
          <p:nvSpPr>
            <p:cNvPr id="206" name="Google Shape;206;p38"/>
            <p:cNvSpPr/>
            <p:nvPr/>
          </p:nvSpPr>
          <p:spPr>
            <a:xfrm>
              <a:off x="3284900" y="1622051"/>
              <a:ext cx="875700" cy="876000"/>
            </a:xfrm>
            <a:prstGeom prst="ellipse">
              <a:avLst/>
            </a:prstGeom>
            <a:solidFill>
              <a:srgbClr val="FFA73B"/>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434343"/>
                </a:buClr>
                <a:buSzPts val="1100"/>
                <a:buFont typeface="Arial"/>
                <a:buNone/>
              </a:pPr>
              <a:r>
                <a:rPr lang="en" sz="3000">
                  <a:solidFill>
                    <a:srgbClr val="FFFFFF"/>
                  </a:solidFill>
                  <a:latin typeface="Barlow Condensed SemiBold"/>
                  <a:ea typeface="Barlow Condensed SemiBold"/>
                  <a:cs typeface="Barlow Condensed SemiBold"/>
                  <a:sym typeface="Barlow Condensed SemiBold"/>
                </a:rPr>
                <a:t>01</a:t>
              </a:r>
              <a:endParaRPr/>
            </a:p>
          </p:txBody>
        </p:sp>
        <p:sp>
          <p:nvSpPr>
            <p:cNvPr id="207" name="Google Shape;207;p38"/>
            <p:cNvSpPr/>
            <p:nvPr/>
          </p:nvSpPr>
          <p:spPr>
            <a:xfrm>
              <a:off x="3132650" y="3212668"/>
              <a:ext cx="1159827" cy="1158048"/>
            </a:xfrm>
            <a:custGeom>
              <a:avLst/>
              <a:gdLst/>
              <a:ahLst/>
              <a:cxnLst/>
              <a:rect l="l" t="t" r="r" b="b"/>
              <a:pathLst>
                <a:path w="49971" h="49889" extrusionOk="0">
                  <a:moveTo>
                    <a:pt x="25480" y="1"/>
                  </a:moveTo>
                  <a:cubicBezTo>
                    <a:pt x="11561" y="1"/>
                    <a:pt x="0" y="11216"/>
                    <a:pt x="95" y="25135"/>
                  </a:cubicBezTo>
                  <a:cubicBezTo>
                    <a:pt x="191" y="38767"/>
                    <a:pt x="11216" y="49793"/>
                    <a:pt x="24849" y="49888"/>
                  </a:cubicBezTo>
                  <a:cubicBezTo>
                    <a:pt x="24905" y="49888"/>
                    <a:pt x="24962" y="49888"/>
                    <a:pt x="25019" y="49888"/>
                  </a:cubicBezTo>
                  <a:cubicBezTo>
                    <a:pt x="38858" y="49888"/>
                    <a:pt x="49971" y="38365"/>
                    <a:pt x="49971" y="24504"/>
                  </a:cubicBezTo>
                  <a:lnTo>
                    <a:pt x="49971" y="3727"/>
                  </a:lnTo>
                  <a:cubicBezTo>
                    <a:pt x="49971" y="1668"/>
                    <a:pt x="48316" y="1"/>
                    <a:pt x="46256" y="1"/>
                  </a:cubicBez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434343"/>
                </a:buClr>
                <a:buSzPts val="1100"/>
                <a:buFont typeface="Arial"/>
                <a:buNone/>
              </a:pPr>
              <a:endParaRPr sz="3000">
                <a:solidFill>
                  <a:srgbClr val="FFFFFF"/>
                </a:solidFill>
                <a:latin typeface="Barlow Condensed SemiBold"/>
                <a:ea typeface="Barlow Condensed SemiBold"/>
                <a:cs typeface="Barlow Condensed SemiBold"/>
                <a:sym typeface="Barlow Condensed SemiBold"/>
              </a:endParaRPr>
            </a:p>
          </p:txBody>
        </p:sp>
        <p:sp>
          <p:nvSpPr>
            <p:cNvPr id="208" name="Google Shape;208;p38"/>
            <p:cNvSpPr/>
            <p:nvPr/>
          </p:nvSpPr>
          <p:spPr>
            <a:xfrm>
              <a:off x="5009400" y="1622051"/>
              <a:ext cx="875700" cy="876000"/>
            </a:xfrm>
            <a:prstGeom prst="ellipse">
              <a:avLst/>
            </a:prstGeom>
            <a:solidFill>
              <a:srgbClr val="1DCDC3"/>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434343"/>
                </a:buClr>
                <a:buSzPts val="1100"/>
                <a:buFont typeface="Arial"/>
                <a:buNone/>
              </a:pPr>
              <a:r>
                <a:rPr lang="en" sz="3000">
                  <a:solidFill>
                    <a:srgbClr val="FFFFFF"/>
                  </a:solidFill>
                  <a:latin typeface="Barlow Condensed SemiBold"/>
                  <a:ea typeface="Barlow Condensed SemiBold"/>
                  <a:cs typeface="Barlow Condensed SemiBold"/>
                  <a:sym typeface="Barlow Condensed SemiBold"/>
                </a:rPr>
                <a:t>02</a:t>
              </a:r>
              <a:endParaRPr/>
            </a:p>
          </p:txBody>
        </p:sp>
        <p:sp>
          <p:nvSpPr>
            <p:cNvPr id="209" name="Google Shape;209;p38"/>
            <p:cNvSpPr/>
            <p:nvPr/>
          </p:nvSpPr>
          <p:spPr>
            <a:xfrm>
              <a:off x="3284900" y="3353826"/>
              <a:ext cx="875700" cy="876000"/>
            </a:xfrm>
            <a:prstGeom prst="ellipse">
              <a:avLst/>
            </a:prstGeom>
            <a:solidFill>
              <a:srgbClr val="018790"/>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434343"/>
                </a:buClr>
                <a:buSzPts val="1100"/>
                <a:buFont typeface="Arial"/>
                <a:buNone/>
              </a:pPr>
              <a:r>
                <a:rPr lang="en" sz="3000">
                  <a:solidFill>
                    <a:srgbClr val="FFFFFF"/>
                  </a:solidFill>
                  <a:latin typeface="Barlow Condensed SemiBold"/>
                  <a:ea typeface="Barlow Condensed SemiBold"/>
                  <a:cs typeface="Barlow Condensed SemiBold"/>
                  <a:sym typeface="Barlow Condensed SemiBold"/>
                </a:rPr>
                <a:t>04</a:t>
              </a:r>
              <a:endParaRPr/>
            </a:p>
          </p:txBody>
        </p:sp>
        <p:sp>
          <p:nvSpPr>
            <p:cNvPr id="210" name="Google Shape;210;p38"/>
            <p:cNvSpPr/>
            <p:nvPr/>
          </p:nvSpPr>
          <p:spPr>
            <a:xfrm>
              <a:off x="5009400" y="3353826"/>
              <a:ext cx="875700" cy="876000"/>
            </a:xfrm>
            <a:prstGeom prst="ellipse">
              <a:avLst/>
            </a:prstGeom>
            <a:solidFill>
              <a:srgbClr val="F5340B"/>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434343"/>
                </a:buClr>
                <a:buSzPts val="1100"/>
                <a:buFont typeface="Arial"/>
                <a:buNone/>
              </a:pPr>
              <a:r>
                <a:rPr lang="en" sz="3000">
                  <a:solidFill>
                    <a:srgbClr val="FFFFFF"/>
                  </a:solidFill>
                  <a:latin typeface="Barlow Condensed SemiBold"/>
                  <a:ea typeface="Barlow Condensed SemiBold"/>
                  <a:cs typeface="Barlow Condensed SemiBold"/>
                  <a:sym typeface="Barlow Condensed SemiBold"/>
                </a:rPr>
                <a:t>03</a:t>
              </a:r>
              <a:endParaRPr/>
            </a:p>
          </p:txBody>
        </p:sp>
        <p:sp>
          <p:nvSpPr>
            <p:cNvPr id="211" name="Google Shape;211;p38"/>
            <p:cNvSpPr/>
            <p:nvPr/>
          </p:nvSpPr>
          <p:spPr>
            <a:xfrm>
              <a:off x="3757599" y="2068616"/>
              <a:ext cx="1629063" cy="1598018"/>
            </a:xfrm>
            <a:custGeom>
              <a:avLst/>
              <a:gdLst/>
              <a:ahLst/>
              <a:cxnLst/>
              <a:rect l="l" t="t" r="r" b="b"/>
              <a:pathLst>
                <a:path w="70188" h="68843" extrusionOk="0">
                  <a:moveTo>
                    <a:pt x="35094" y="1"/>
                  </a:moveTo>
                  <a:cubicBezTo>
                    <a:pt x="33329" y="1"/>
                    <a:pt x="31564" y="674"/>
                    <a:pt x="30218" y="2019"/>
                  </a:cubicBezTo>
                  <a:lnTo>
                    <a:pt x="2691" y="29546"/>
                  </a:lnTo>
                  <a:cubicBezTo>
                    <a:pt x="0" y="32249"/>
                    <a:pt x="0" y="36607"/>
                    <a:pt x="2691" y="39297"/>
                  </a:cubicBezTo>
                  <a:lnTo>
                    <a:pt x="30218" y="66825"/>
                  </a:lnTo>
                  <a:cubicBezTo>
                    <a:pt x="31564" y="68170"/>
                    <a:pt x="33329" y="68843"/>
                    <a:pt x="35094" y="68843"/>
                  </a:cubicBezTo>
                  <a:cubicBezTo>
                    <a:pt x="36859" y="68843"/>
                    <a:pt x="38624" y="68170"/>
                    <a:pt x="39969" y="66825"/>
                  </a:cubicBezTo>
                  <a:lnTo>
                    <a:pt x="67497" y="39297"/>
                  </a:lnTo>
                  <a:cubicBezTo>
                    <a:pt x="70187" y="36607"/>
                    <a:pt x="70187" y="32249"/>
                    <a:pt x="67497" y="29546"/>
                  </a:cubicBezTo>
                  <a:lnTo>
                    <a:pt x="39969" y="2019"/>
                  </a:lnTo>
                  <a:cubicBezTo>
                    <a:pt x="38624" y="674"/>
                    <a:pt x="36859" y="1"/>
                    <a:pt x="35094" y="1"/>
                  </a:cubicBezTo>
                  <a:close/>
                </a:path>
              </a:pathLst>
            </a:custGeom>
            <a:solidFill>
              <a:srgbClr val="E9E6E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12" name="Google Shape;212;p38"/>
          <p:cNvGrpSpPr/>
          <p:nvPr/>
        </p:nvGrpSpPr>
        <p:grpSpPr>
          <a:xfrm>
            <a:off x="457457" y="1682561"/>
            <a:ext cx="2167200" cy="815476"/>
            <a:chOff x="457457" y="1682562"/>
            <a:chExt cx="2167200" cy="815476"/>
          </a:xfrm>
        </p:grpSpPr>
        <p:sp>
          <p:nvSpPr>
            <p:cNvPr id="213" name="Google Shape;213;p38"/>
            <p:cNvSpPr txBox="1"/>
            <p:nvPr/>
          </p:nvSpPr>
          <p:spPr>
            <a:xfrm>
              <a:off x="457457" y="1682562"/>
              <a:ext cx="1481400" cy="393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rgbClr val="434343"/>
                  </a:solidFill>
                  <a:latin typeface="Barlow Condensed SemiBold"/>
                  <a:ea typeface="Barlow Condensed SemiBold"/>
                  <a:cs typeface="Barlow Condensed SemiBold"/>
                  <a:sym typeface="Barlow Condensed SemiBold"/>
                </a:rPr>
                <a:t>Fast Development</a:t>
              </a:r>
              <a:endParaRPr sz="2000">
                <a:solidFill>
                  <a:srgbClr val="434343"/>
                </a:solidFill>
                <a:latin typeface="Barlow Condensed SemiBold"/>
                <a:ea typeface="Barlow Condensed SemiBold"/>
                <a:cs typeface="Barlow Condensed SemiBold"/>
                <a:sym typeface="Barlow Condensed SemiBold"/>
              </a:endParaRPr>
            </a:p>
          </p:txBody>
        </p:sp>
        <p:sp>
          <p:nvSpPr>
            <p:cNvPr id="214" name="Google Shape;214;p38"/>
            <p:cNvSpPr txBox="1"/>
            <p:nvPr/>
          </p:nvSpPr>
          <p:spPr>
            <a:xfrm>
              <a:off x="457457" y="1922038"/>
              <a:ext cx="2167200" cy="5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Arvo"/>
                  <a:ea typeface="Arvo"/>
                  <a:cs typeface="Arvo"/>
                  <a:sym typeface="Arvo"/>
                </a:rPr>
                <a:t>Routing URL, ORM, Templates</a:t>
              </a:r>
              <a:endParaRPr>
                <a:solidFill>
                  <a:srgbClr val="434343"/>
                </a:solidFill>
                <a:latin typeface="Arvo"/>
                <a:ea typeface="Arvo"/>
                <a:cs typeface="Arvo"/>
                <a:sym typeface="Arvo"/>
              </a:endParaRPr>
            </a:p>
          </p:txBody>
        </p:sp>
      </p:grpSp>
      <p:grpSp>
        <p:nvGrpSpPr>
          <p:cNvPr id="215" name="Google Shape;215;p38"/>
          <p:cNvGrpSpPr/>
          <p:nvPr/>
        </p:nvGrpSpPr>
        <p:grpSpPr>
          <a:xfrm>
            <a:off x="457457" y="3171143"/>
            <a:ext cx="2167200" cy="815476"/>
            <a:chOff x="457457" y="3171144"/>
            <a:chExt cx="2167200" cy="815476"/>
          </a:xfrm>
        </p:grpSpPr>
        <p:sp>
          <p:nvSpPr>
            <p:cNvPr id="216" name="Google Shape;216;p38"/>
            <p:cNvSpPr txBox="1"/>
            <p:nvPr/>
          </p:nvSpPr>
          <p:spPr>
            <a:xfrm>
              <a:off x="457457" y="3171143"/>
              <a:ext cx="1481400" cy="393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rgbClr val="434343"/>
                  </a:solidFill>
                  <a:latin typeface="Barlow Condensed SemiBold"/>
                  <a:ea typeface="Barlow Condensed SemiBold"/>
                  <a:cs typeface="Barlow Condensed SemiBold"/>
                  <a:sym typeface="Barlow Condensed SemiBold"/>
                </a:rPr>
                <a:t>Highly Scalable</a:t>
              </a:r>
              <a:endParaRPr sz="2000">
                <a:solidFill>
                  <a:srgbClr val="434343"/>
                </a:solidFill>
                <a:latin typeface="Barlow Condensed SemiBold"/>
                <a:ea typeface="Barlow Condensed SemiBold"/>
                <a:cs typeface="Barlow Condensed SemiBold"/>
                <a:sym typeface="Barlow Condensed SemiBold"/>
              </a:endParaRPr>
            </a:p>
          </p:txBody>
        </p:sp>
        <p:sp>
          <p:nvSpPr>
            <p:cNvPr id="217" name="Google Shape;217;p38"/>
            <p:cNvSpPr txBox="1"/>
            <p:nvPr/>
          </p:nvSpPr>
          <p:spPr>
            <a:xfrm>
              <a:off x="457457" y="3410620"/>
              <a:ext cx="2167200" cy="5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Arvo"/>
                  <a:ea typeface="Arvo"/>
                  <a:cs typeface="Arvo"/>
                  <a:sym typeface="Arvo"/>
                </a:rPr>
                <a:t>Web ukuran besar &amp; caching, database, split logic</a:t>
              </a:r>
              <a:endParaRPr>
                <a:solidFill>
                  <a:srgbClr val="434343"/>
                </a:solidFill>
                <a:latin typeface="Arvo"/>
                <a:ea typeface="Arvo"/>
                <a:cs typeface="Arvo"/>
                <a:sym typeface="Arvo"/>
              </a:endParaRPr>
            </a:p>
          </p:txBody>
        </p:sp>
      </p:grpSp>
      <p:grpSp>
        <p:nvGrpSpPr>
          <p:cNvPr id="218" name="Google Shape;218;p38"/>
          <p:cNvGrpSpPr/>
          <p:nvPr/>
        </p:nvGrpSpPr>
        <p:grpSpPr>
          <a:xfrm>
            <a:off x="6519590" y="1682561"/>
            <a:ext cx="2167200" cy="815476"/>
            <a:chOff x="6519590" y="1682562"/>
            <a:chExt cx="2167200" cy="815476"/>
          </a:xfrm>
        </p:grpSpPr>
        <p:sp>
          <p:nvSpPr>
            <p:cNvPr id="219" name="Google Shape;219;p38"/>
            <p:cNvSpPr txBox="1"/>
            <p:nvPr/>
          </p:nvSpPr>
          <p:spPr>
            <a:xfrm>
              <a:off x="7205390" y="1682562"/>
              <a:ext cx="1481400" cy="393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rgbClr val="434343"/>
                  </a:solidFill>
                  <a:latin typeface="Barlow Condensed SemiBold"/>
                  <a:ea typeface="Barlow Condensed SemiBold"/>
                  <a:cs typeface="Barlow Condensed SemiBold"/>
                  <a:sym typeface="Barlow Condensed SemiBold"/>
                </a:rPr>
                <a:t>Security</a:t>
              </a:r>
              <a:endParaRPr sz="2000">
                <a:solidFill>
                  <a:srgbClr val="434343"/>
                </a:solidFill>
                <a:latin typeface="Barlow Condensed SemiBold"/>
                <a:ea typeface="Barlow Condensed SemiBold"/>
                <a:cs typeface="Barlow Condensed SemiBold"/>
                <a:sym typeface="Barlow Condensed SemiBold"/>
              </a:endParaRPr>
            </a:p>
          </p:txBody>
        </p:sp>
        <p:sp>
          <p:nvSpPr>
            <p:cNvPr id="220" name="Google Shape;220;p38"/>
            <p:cNvSpPr txBox="1"/>
            <p:nvPr/>
          </p:nvSpPr>
          <p:spPr>
            <a:xfrm>
              <a:off x="6519590" y="1922038"/>
              <a:ext cx="2167200" cy="576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434343"/>
                  </a:solidFill>
                  <a:latin typeface="Arvo"/>
                  <a:ea typeface="Arvo"/>
                  <a:cs typeface="Arvo"/>
                  <a:sym typeface="Arvo"/>
                </a:rPr>
                <a:t>SQL Injection, XSS (cross-site scripting), CSRF (cross-site request forgery)</a:t>
              </a:r>
              <a:endParaRPr>
                <a:solidFill>
                  <a:srgbClr val="434343"/>
                </a:solidFill>
                <a:latin typeface="Arvo"/>
                <a:ea typeface="Arvo"/>
                <a:cs typeface="Arvo"/>
                <a:sym typeface="Arvo"/>
              </a:endParaRPr>
            </a:p>
          </p:txBody>
        </p:sp>
      </p:grpSp>
      <p:grpSp>
        <p:nvGrpSpPr>
          <p:cNvPr id="221" name="Google Shape;221;p38"/>
          <p:cNvGrpSpPr/>
          <p:nvPr/>
        </p:nvGrpSpPr>
        <p:grpSpPr>
          <a:xfrm>
            <a:off x="6519590" y="3171143"/>
            <a:ext cx="2167200" cy="815476"/>
            <a:chOff x="6519590" y="3171144"/>
            <a:chExt cx="2167200" cy="815476"/>
          </a:xfrm>
        </p:grpSpPr>
        <p:sp>
          <p:nvSpPr>
            <p:cNvPr id="222" name="Google Shape;222;p38"/>
            <p:cNvSpPr txBox="1"/>
            <p:nvPr/>
          </p:nvSpPr>
          <p:spPr>
            <a:xfrm>
              <a:off x="7205390" y="3171143"/>
              <a:ext cx="1481400" cy="393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rgbClr val="434343"/>
                  </a:solidFill>
                  <a:latin typeface="Barlow Condensed SemiBold"/>
                  <a:ea typeface="Barlow Condensed SemiBold"/>
                  <a:cs typeface="Barlow Condensed SemiBold"/>
                  <a:sym typeface="Barlow Condensed SemiBold"/>
                </a:rPr>
                <a:t>Versatile</a:t>
              </a:r>
              <a:endParaRPr sz="2000">
                <a:solidFill>
                  <a:srgbClr val="434343"/>
                </a:solidFill>
                <a:latin typeface="Barlow Condensed SemiBold"/>
                <a:ea typeface="Barlow Condensed SemiBold"/>
                <a:cs typeface="Barlow Condensed SemiBold"/>
                <a:sym typeface="Barlow Condensed SemiBold"/>
              </a:endParaRPr>
            </a:p>
          </p:txBody>
        </p:sp>
        <p:sp>
          <p:nvSpPr>
            <p:cNvPr id="223" name="Google Shape;223;p38"/>
            <p:cNvSpPr txBox="1"/>
            <p:nvPr/>
          </p:nvSpPr>
          <p:spPr>
            <a:xfrm>
              <a:off x="6519590" y="3410620"/>
              <a:ext cx="2167200" cy="576000"/>
            </a:xfrm>
            <a:prstGeom prst="rect">
              <a:avLst/>
            </a:prstGeom>
            <a:noFill/>
            <a:ln>
              <a:noFill/>
            </a:ln>
          </p:spPr>
          <p:txBody>
            <a:bodyPr spcFirstLastPara="1" wrap="square" lIns="91425" tIns="91425" rIns="91425" bIns="91425" anchor="t" anchorCtr="0">
              <a:noAutofit/>
            </a:bodyPr>
            <a:lstStyle/>
            <a:p>
              <a:pPr marL="457200" lvl="0" indent="0" algn="r" rtl="0">
                <a:spcBef>
                  <a:spcPts val="0"/>
                </a:spcBef>
                <a:spcAft>
                  <a:spcPts val="0"/>
                </a:spcAft>
                <a:buNone/>
              </a:pPr>
              <a:r>
                <a:rPr lang="en">
                  <a:solidFill>
                    <a:srgbClr val="434343"/>
                  </a:solidFill>
                  <a:latin typeface="Arvo"/>
                  <a:ea typeface="Arvo"/>
                  <a:cs typeface="Arvo"/>
                  <a:sym typeface="Arvo"/>
                </a:rPr>
                <a:t>Web sederhana</a:t>
              </a:r>
              <a:endParaRPr>
                <a:solidFill>
                  <a:srgbClr val="434343"/>
                </a:solidFill>
                <a:latin typeface="Arvo"/>
                <a:ea typeface="Arvo"/>
                <a:cs typeface="Arvo"/>
                <a:sym typeface="Arvo"/>
              </a:endParaRPr>
            </a:p>
            <a:p>
              <a:pPr marL="457200" lvl="0" indent="0" algn="r" rtl="0">
                <a:spcBef>
                  <a:spcPts val="0"/>
                </a:spcBef>
                <a:spcAft>
                  <a:spcPts val="0"/>
                </a:spcAft>
                <a:buNone/>
              </a:pPr>
              <a:r>
                <a:rPr lang="en">
                  <a:solidFill>
                    <a:srgbClr val="434343"/>
                  </a:solidFill>
                  <a:latin typeface="Arvo"/>
                  <a:ea typeface="Arvo"/>
                  <a:cs typeface="Arvo"/>
                  <a:sym typeface="Arvo"/>
                </a:rPr>
                <a:t>Web Kompleks</a:t>
              </a:r>
              <a:endParaRPr>
                <a:solidFill>
                  <a:srgbClr val="434343"/>
                </a:solidFill>
                <a:latin typeface="Arvo"/>
                <a:ea typeface="Arvo"/>
                <a:cs typeface="Arvo"/>
                <a:sym typeface="Arvo"/>
              </a:endParaRPr>
            </a:p>
            <a:p>
              <a:pPr marL="457200" lvl="0" indent="0" algn="r" rtl="0">
                <a:spcBef>
                  <a:spcPts val="0"/>
                </a:spcBef>
                <a:spcAft>
                  <a:spcPts val="0"/>
                </a:spcAft>
                <a:buNone/>
              </a:pPr>
              <a:r>
                <a:rPr lang="en">
                  <a:solidFill>
                    <a:srgbClr val="434343"/>
                  </a:solidFill>
                  <a:latin typeface="Arvo"/>
                  <a:ea typeface="Arvo"/>
                  <a:cs typeface="Arvo"/>
                  <a:sym typeface="Arvo"/>
                </a:rPr>
                <a:t>Fitur pendukung berlimpah</a:t>
              </a:r>
              <a:endParaRPr>
                <a:solidFill>
                  <a:srgbClr val="434343"/>
                </a:solidFill>
                <a:latin typeface="Arvo"/>
                <a:ea typeface="Arvo"/>
                <a:cs typeface="Arvo"/>
                <a:sym typeface="Arvo"/>
              </a:endParaRPr>
            </a:p>
          </p:txBody>
        </p:sp>
      </p:grpSp>
      <p:pic>
        <p:nvPicPr>
          <p:cNvPr id="224" name="Google Shape;224;p38"/>
          <p:cNvPicPr preferRelativeResize="0"/>
          <p:nvPr/>
        </p:nvPicPr>
        <p:blipFill>
          <a:blip r:embed="rId4">
            <a:alphaModFix/>
          </a:blip>
          <a:stretch>
            <a:fillRect/>
          </a:stretch>
        </p:blipFill>
        <p:spPr>
          <a:xfrm>
            <a:off x="3966603" y="2279964"/>
            <a:ext cx="1192675" cy="1192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8"/>
        <p:cNvGrpSpPr/>
        <p:nvPr/>
      </p:nvGrpSpPr>
      <p:grpSpPr>
        <a:xfrm>
          <a:off x="0" y="0"/>
          <a:ext cx="0" cy="0"/>
          <a:chOff x="0" y="0"/>
          <a:chExt cx="0" cy="0"/>
        </a:xfrm>
      </p:grpSpPr>
      <p:sp>
        <p:nvSpPr>
          <p:cNvPr id="229" name="Google Shape;229;p39"/>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Instalasi Django</a:t>
            </a:r>
            <a:endParaRPr sz="2600">
              <a:solidFill>
                <a:srgbClr val="3D85C6"/>
              </a:solidFill>
              <a:highlight>
                <a:schemeClr val="dk1"/>
              </a:highlight>
              <a:latin typeface="Roboto Black"/>
              <a:ea typeface="Roboto Black"/>
              <a:cs typeface="Roboto Black"/>
              <a:sym typeface="Roboto Black"/>
            </a:endParaRPr>
          </a:p>
        </p:txBody>
      </p:sp>
      <p:sp>
        <p:nvSpPr>
          <p:cNvPr id="230" name="Google Shape;230;p39"/>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01 |</a:t>
            </a:r>
            <a:r>
              <a:rPr lang="en" sz="1200" b="1">
                <a:solidFill>
                  <a:schemeClr val="dk1"/>
                </a:solidFill>
                <a:latin typeface="Roboto"/>
                <a:ea typeface="Roboto"/>
                <a:cs typeface="Roboto"/>
                <a:sym typeface="Roboto"/>
              </a:rPr>
              <a:t> Pengenalan Django</a:t>
            </a:r>
            <a:endParaRPr sz="1200" b="1">
              <a:solidFill>
                <a:schemeClr val="dk1"/>
              </a:solidFill>
              <a:latin typeface="Roboto"/>
              <a:ea typeface="Roboto"/>
              <a:cs typeface="Roboto"/>
              <a:sym typeface="Roboto"/>
            </a:endParaRPr>
          </a:p>
        </p:txBody>
      </p:sp>
      <p:grpSp>
        <p:nvGrpSpPr>
          <p:cNvPr id="231" name="Google Shape;231;p39"/>
          <p:cNvGrpSpPr/>
          <p:nvPr/>
        </p:nvGrpSpPr>
        <p:grpSpPr>
          <a:xfrm>
            <a:off x="457450" y="1225361"/>
            <a:ext cx="2682300" cy="891689"/>
            <a:chOff x="457450" y="1606362"/>
            <a:chExt cx="2682300" cy="891689"/>
          </a:xfrm>
        </p:grpSpPr>
        <p:sp>
          <p:nvSpPr>
            <p:cNvPr id="232" name="Google Shape;232;p39"/>
            <p:cNvSpPr txBox="1"/>
            <p:nvPr/>
          </p:nvSpPr>
          <p:spPr>
            <a:xfrm>
              <a:off x="457457" y="1606361"/>
              <a:ext cx="1481400" cy="393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rgbClr val="434343"/>
                  </a:solidFill>
                  <a:latin typeface="Barlow Condensed SemiBold"/>
                  <a:ea typeface="Barlow Condensed SemiBold"/>
                  <a:cs typeface="Barlow Condensed SemiBold"/>
                  <a:sym typeface="Barlow Condensed SemiBold"/>
                </a:rPr>
                <a:t>Prerequisite</a:t>
              </a:r>
              <a:endParaRPr sz="2000">
                <a:solidFill>
                  <a:srgbClr val="434343"/>
                </a:solidFill>
                <a:latin typeface="Barlow Condensed SemiBold"/>
                <a:ea typeface="Barlow Condensed SemiBold"/>
                <a:cs typeface="Barlow Condensed SemiBold"/>
                <a:sym typeface="Barlow Condensed SemiBold"/>
              </a:endParaRPr>
            </a:p>
          </p:txBody>
        </p:sp>
        <p:sp>
          <p:nvSpPr>
            <p:cNvPr id="233" name="Google Shape;233;p39"/>
            <p:cNvSpPr txBox="1"/>
            <p:nvPr/>
          </p:nvSpPr>
          <p:spPr>
            <a:xfrm>
              <a:off x="457450" y="1922050"/>
              <a:ext cx="2682300" cy="576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434343"/>
                </a:buClr>
                <a:buSzPts val="1400"/>
                <a:buFont typeface="Arvo"/>
                <a:buChar char="●"/>
              </a:pPr>
              <a:r>
                <a:rPr lang="en">
                  <a:solidFill>
                    <a:srgbClr val="434343"/>
                  </a:solidFill>
                  <a:latin typeface="Arvo"/>
                  <a:ea typeface="Arvo"/>
                  <a:cs typeface="Arvo"/>
                  <a:sym typeface="Arvo"/>
                </a:rPr>
                <a:t>Python</a:t>
              </a:r>
              <a:endParaRPr>
                <a:solidFill>
                  <a:srgbClr val="434343"/>
                </a:solidFill>
                <a:latin typeface="Arvo"/>
                <a:ea typeface="Arvo"/>
                <a:cs typeface="Arvo"/>
                <a:sym typeface="Arvo"/>
              </a:endParaRPr>
            </a:p>
            <a:p>
              <a:pPr marL="457200" lvl="0" indent="-317500" algn="l" rtl="0">
                <a:spcBef>
                  <a:spcPts val="0"/>
                </a:spcBef>
                <a:spcAft>
                  <a:spcPts val="0"/>
                </a:spcAft>
                <a:buClr>
                  <a:srgbClr val="434343"/>
                </a:buClr>
                <a:buSzPts val="1400"/>
                <a:buFont typeface="Arvo"/>
                <a:buChar char="●"/>
              </a:pPr>
              <a:r>
                <a:rPr lang="en">
                  <a:solidFill>
                    <a:srgbClr val="434343"/>
                  </a:solidFill>
                  <a:latin typeface="Arvo"/>
                  <a:ea typeface="Arvo"/>
                  <a:cs typeface="Arvo"/>
                  <a:sym typeface="Arvo"/>
                </a:rPr>
                <a:t>PIP</a:t>
              </a:r>
              <a:endParaRPr>
                <a:solidFill>
                  <a:srgbClr val="434343"/>
                </a:solidFill>
                <a:latin typeface="Arvo"/>
                <a:ea typeface="Arvo"/>
                <a:cs typeface="Arvo"/>
                <a:sym typeface="Arvo"/>
              </a:endParaRPr>
            </a:p>
            <a:p>
              <a:pPr marL="457200" lvl="0" indent="-317500" algn="l" rtl="0">
                <a:spcBef>
                  <a:spcPts val="0"/>
                </a:spcBef>
                <a:spcAft>
                  <a:spcPts val="0"/>
                </a:spcAft>
                <a:buClr>
                  <a:srgbClr val="434343"/>
                </a:buClr>
                <a:buSzPts val="1400"/>
                <a:buFont typeface="Arvo"/>
                <a:buChar char="●"/>
              </a:pPr>
              <a:r>
                <a:rPr lang="en">
                  <a:solidFill>
                    <a:srgbClr val="434343"/>
                  </a:solidFill>
                  <a:latin typeface="Arvo"/>
                  <a:ea typeface="Arvo"/>
                  <a:cs typeface="Arvo"/>
                  <a:sym typeface="Arvo"/>
                </a:rPr>
                <a:t>Virtual Environment</a:t>
              </a:r>
              <a:endParaRPr>
                <a:solidFill>
                  <a:srgbClr val="434343"/>
                </a:solidFill>
                <a:latin typeface="Arvo"/>
                <a:ea typeface="Arvo"/>
                <a:cs typeface="Arvo"/>
                <a:sym typeface="Arvo"/>
              </a:endParaRPr>
            </a:p>
          </p:txBody>
        </p:sp>
      </p:grpSp>
      <p:pic>
        <p:nvPicPr>
          <p:cNvPr id="234" name="Google Shape;234;p39"/>
          <p:cNvPicPr preferRelativeResize="0"/>
          <p:nvPr/>
        </p:nvPicPr>
        <p:blipFill>
          <a:blip r:embed="rId4">
            <a:alphaModFix/>
          </a:blip>
          <a:stretch>
            <a:fillRect/>
          </a:stretch>
        </p:blipFill>
        <p:spPr>
          <a:xfrm>
            <a:off x="3113450" y="1379925"/>
            <a:ext cx="5521124" cy="2572950"/>
          </a:xfrm>
          <a:prstGeom prst="rect">
            <a:avLst/>
          </a:prstGeom>
          <a:noFill/>
          <a:ln>
            <a:noFill/>
          </a:ln>
        </p:spPr>
      </p:pic>
      <p:grpSp>
        <p:nvGrpSpPr>
          <p:cNvPr id="235" name="Google Shape;235;p39"/>
          <p:cNvGrpSpPr/>
          <p:nvPr/>
        </p:nvGrpSpPr>
        <p:grpSpPr>
          <a:xfrm>
            <a:off x="417950" y="2566425"/>
            <a:ext cx="2895353" cy="891697"/>
            <a:chOff x="381250" y="1301553"/>
            <a:chExt cx="3300300" cy="891697"/>
          </a:xfrm>
        </p:grpSpPr>
        <p:sp>
          <p:nvSpPr>
            <p:cNvPr id="236" name="Google Shape;236;p39"/>
            <p:cNvSpPr txBox="1"/>
            <p:nvPr/>
          </p:nvSpPr>
          <p:spPr>
            <a:xfrm>
              <a:off x="381250" y="1301553"/>
              <a:ext cx="2718900" cy="393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rgbClr val="434343"/>
                  </a:solidFill>
                  <a:latin typeface="Barlow Condensed SemiBold"/>
                  <a:ea typeface="Barlow Condensed SemiBold"/>
                  <a:cs typeface="Barlow Condensed SemiBold"/>
                  <a:sym typeface="Barlow Condensed SemiBold"/>
                </a:rPr>
                <a:t>Manfaat Virtual ENV</a:t>
              </a:r>
              <a:endParaRPr sz="2000">
                <a:solidFill>
                  <a:srgbClr val="434343"/>
                </a:solidFill>
                <a:latin typeface="Barlow Condensed SemiBold"/>
                <a:ea typeface="Barlow Condensed SemiBold"/>
                <a:cs typeface="Barlow Condensed SemiBold"/>
                <a:sym typeface="Barlow Condensed SemiBold"/>
              </a:endParaRPr>
            </a:p>
          </p:txBody>
        </p:sp>
        <p:sp>
          <p:nvSpPr>
            <p:cNvPr id="237" name="Google Shape;237;p39"/>
            <p:cNvSpPr txBox="1"/>
            <p:nvPr/>
          </p:nvSpPr>
          <p:spPr>
            <a:xfrm>
              <a:off x="381250" y="1617250"/>
              <a:ext cx="3300300" cy="576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434343"/>
                </a:buClr>
                <a:buSzPts val="1400"/>
                <a:buFont typeface="Arvo"/>
                <a:buChar char="●"/>
              </a:pPr>
              <a:r>
                <a:rPr lang="en">
                  <a:solidFill>
                    <a:srgbClr val="434343"/>
                  </a:solidFill>
                  <a:latin typeface="Arvo"/>
                  <a:ea typeface="Arvo"/>
                  <a:cs typeface="Arvo"/>
                  <a:sym typeface="Arvo"/>
                </a:rPr>
                <a:t>Isolasi</a:t>
              </a:r>
              <a:endParaRPr>
                <a:solidFill>
                  <a:srgbClr val="434343"/>
                </a:solidFill>
                <a:latin typeface="Arvo"/>
                <a:ea typeface="Arvo"/>
                <a:cs typeface="Arvo"/>
                <a:sym typeface="Arvo"/>
              </a:endParaRPr>
            </a:p>
            <a:p>
              <a:pPr marL="457200" lvl="0" indent="-317500" algn="l" rtl="0">
                <a:spcBef>
                  <a:spcPts val="0"/>
                </a:spcBef>
                <a:spcAft>
                  <a:spcPts val="0"/>
                </a:spcAft>
                <a:buClr>
                  <a:srgbClr val="434343"/>
                </a:buClr>
                <a:buSzPts val="1400"/>
                <a:buFont typeface="Arvo"/>
                <a:buChar char="●"/>
              </a:pPr>
              <a:r>
                <a:rPr lang="en">
                  <a:solidFill>
                    <a:srgbClr val="434343"/>
                  </a:solidFill>
                  <a:latin typeface="Arvo"/>
                  <a:ea typeface="Arvo"/>
                  <a:cs typeface="Arvo"/>
                  <a:sym typeface="Arvo"/>
                </a:rPr>
                <a:t>Menghindari konflik</a:t>
              </a:r>
              <a:endParaRPr>
                <a:solidFill>
                  <a:srgbClr val="434343"/>
                </a:solidFill>
                <a:latin typeface="Arvo"/>
                <a:ea typeface="Arvo"/>
                <a:cs typeface="Arvo"/>
                <a:sym typeface="Arvo"/>
              </a:endParaRPr>
            </a:p>
            <a:p>
              <a:pPr marL="457200" lvl="0" indent="-317500" algn="l" rtl="0">
                <a:spcBef>
                  <a:spcPts val="0"/>
                </a:spcBef>
                <a:spcAft>
                  <a:spcPts val="0"/>
                </a:spcAft>
                <a:buClr>
                  <a:srgbClr val="434343"/>
                </a:buClr>
                <a:buSzPts val="1400"/>
                <a:buFont typeface="Arvo"/>
                <a:buChar char="●"/>
              </a:pPr>
              <a:r>
                <a:rPr lang="en">
                  <a:solidFill>
                    <a:srgbClr val="434343"/>
                  </a:solidFill>
                  <a:latin typeface="Arvo"/>
                  <a:ea typeface="Arvo"/>
                  <a:cs typeface="Arvo"/>
                  <a:sym typeface="Arvo"/>
                </a:rPr>
                <a:t>Memudahkan pemeliharaan</a:t>
              </a:r>
              <a:endParaRPr>
                <a:solidFill>
                  <a:srgbClr val="434343"/>
                </a:solidFill>
                <a:latin typeface="Arvo"/>
                <a:ea typeface="Arvo"/>
                <a:cs typeface="Arvo"/>
                <a:sym typeface="Arvo"/>
              </a:endParaRPr>
            </a:p>
            <a:p>
              <a:pPr marL="457200" lvl="0" indent="-317500" algn="l" rtl="0">
                <a:spcBef>
                  <a:spcPts val="0"/>
                </a:spcBef>
                <a:spcAft>
                  <a:spcPts val="0"/>
                </a:spcAft>
                <a:buClr>
                  <a:srgbClr val="434343"/>
                </a:buClr>
                <a:buSzPts val="1400"/>
                <a:buFont typeface="Arvo"/>
                <a:buChar char="●"/>
              </a:pPr>
              <a:r>
                <a:rPr lang="en">
                  <a:solidFill>
                    <a:srgbClr val="434343"/>
                  </a:solidFill>
                  <a:latin typeface="Arvo"/>
                  <a:ea typeface="Arvo"/>
                  <a:cs typeface="Arvo"/>
                  <a:sym typeface="Arvo"/>
                </a:rPr>
                <a:t>Kemudahan Instal Libs berbeda antar project</a:t>
              </a:r>
              <a:endParaRPr>
                <a:solidFill>
                  <a:srgbClr val="434343"/>
                </a:solidFill>
                <a:latin typeface="Arvo"/>
                <a:ea typeface="Arvo"/>
                <a:cs typeface="Arvo"/>
                <a:sym typeface="Arvo"/>
              </a:endParaRPr>
            </a:p>
          </p:txBody>
        </p:sp>
      </p:grpSp>
      <p:sp>
        <p:nvSpPr>
          <p:cNvPr id="238" name="Google Shape;238;p39"/>
          <p:cNvSpPr txBox="1"/>
          <p:nvPr/>
        </p:nvSpPr>
        <p:spPr>
          <a:xfrm>
            <a:off x="3313300" y="4138750"/>
            <a:ext cx="3549900" cy="338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  Kelas-Django python3 -m venv env_ku</a:t>
            </a:r>
            <a:endParaRPr/>
          </a:p>
        </p:txBody>
      </p:sp>
      <p:sp>
        <p:nvSpPr>
          <p:cNvPr id="239" name="Google Shape;239;p39"/>
          <p:cNvSpPr txBox="1"/>
          <p:nvPr/>
        </p:nvSpPr>
        <p:spPr>
          <a:xfrm>
            <a:off x="3313300" y="4587125"/>
            <a:ext cx="3549900" cy="338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  (env_ku) ➜  </a:t>
            </a:r>
            <a:r>
              <a:rPr lang="en" sz="1000">
                <a:solidFill>
                  <a:srgbClr val="0B5394"/>
                </a:solidFill>
                <a:latin typeface="Cambria"/>
                <a:ea typeface="Cambria"/>
                <a:cs typeface="Cambria"/>
                <a:sym typeface="Cambria"/>
              </a:rPr>
              <a:t>Kelas-Django </a:t>
            </a:r>
            <a:r>
              <a:rPr lang="en" sz="1000">
                <a:solidFill>
                  <a:schemeClr val="dk1"/>
                </a:solidFill>
                <a:latin typeface="Cambria"/>
                <a:ea typeface="Cambria"/>
                <a:cs typeface="Cambria"/>
                <a:sym typeface="Cambria"/>
              </a:rPr>
              <a:t>pip install Django==4.2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4" name="Google Shape;244;p40"/>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Software Pendukung</a:t>
            </a:r>
            <a:endParaRPr sz="2600">
              <a:solidFill>
                <a:srgbClr val="3D85C6"/>
              </a:solidFill>
              <a:highlight>
                <a:schemeClr val="dk1"/>
              </a:highlight>
              <a:latin typeface="Roboto Black"/>
              <a:ea typeface="Roboto Black"/>
              <a:cs typeface="Roboto Black"/>
              <a:sym typeface="Roboto Black"/>
            </a:endParaRPr>
          </a:p>
        </p:txBody>
      </p:sp>
      <p:sp>
        <p:nvSpPr>
          <p:cNvPr id="245" name="Google Shape;245;p40"/>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01 |</a:t>
            </a:r>
            <a:r>
              <a:rPr lang="en" sz="1200" b="1">
                <a:solidFill>
                  <a:schemeClr val="dk1"/>
                </a:solidFill>
                <a:latin typeface="Roboto"/>
                <a:ea typeface="Roboto"/>
                <a:cs typeface="Roboto"/>
                <a:sym typeface="Roboto"/>
              </a:rPr>
              <a:t> Pengenalan Django</a:t>
            </a:r>
            <a:endParaRPr sz="1200" b="1">
              <a:solidFill>
                <a:schemeClr val="dk1"/>
              </a:solidFill>
              <a:latin typeface="Roboto"/>
              <a:ea typeface="Roboto"/>
              <a:cs typeface="Roboto"/>
              <a:sym typeface="Roboto"/>
            </a:endParaRPr>
          </a:p>
        </p:txBody>
      </p:sp>
      <p:grpSp>
        <p:nvGrpSpPr>
          <p:cNvPr id="246" name="Google Shape;246;p40"/>
          <p:cNvGrpSpPr/>
          <p:nvPr/>
        </p:nvGrpSpPr>
        <p:grpSpPr>
          <a:xfrm>
            <a:off x="457451" y="1225304"/>
            <a:ext cx="8239757" cy="891688"/>
            <a:chOff x="457450" y="1606362"/>
            <a:chExt cx="2682300" cy="891689"/>
          </a:xfrm>
        </p:grpSpPr>
        <p:sp>
          <p:nvSpPr>
            <p:cNvPr id="247" name="Google Shape;247;p40"/>
            <p:cNvSpPr txBox="1"/>
            <p:nvPr/>
          </p:nvSpPr>
          <p:spPr>
            <a:xfrm>
              <a:off x="457457" y="1606361"/>
              <a:ext cx="1481400" cy="393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rgbClr val="434343"/>
                  </a:solidFill>
                  <a:latin typeface="Barlow Condensed SemiBold"/>
                  <a:ea typeface="Barlow Condensed SemiBold"/>
                  <a:cs typeface="Barlow Condensed SemiBold"/>
                  <a:sym typeface="Barlow Condensed SemiBold"/>
                </a:rPr>
                <a:t>Code Editor</a:t>
              </a:r>
              <a:endParaRPr sz="2000">
                <a:solidFill>
                  <a:srgbClr val="434343"/>
                </a:solidFill>
                <a:latin typeface="Barlow Condensed SemiBold"/>
                <a:ea typeface="Barlow Condensed SemiBold"/>
                <a:cs typeface="Barlow Condensed SemiBold"/>
                <a:sym typeface="Barlow Condensed SemiBold"/>
              </a:endParaRPr>
            </a:p>
          </p:txBody>
        </p:sp>
        <p:sp>
          <p:nvSpPr>
            <p:cNvPr id="248" name="Google Shape;248;p40"/>
            <p:cNvSpPr txBox="1"/>
            <p:nvPr/>
          </p:nvSpPr>
          <p:spPr>
            <a:xfrm>
              <a:off x="457450" y="1922050"/>
              <a:ext cx="2682300" cy="576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434343"/>
                </a:buClr>
                <a:buSzPts val="1400"/>
                <a:buFont typeface="Arvo"/>
                <a:buChar char="●"/>
              </a:pPr>
              <a:r>
                <a:rPr lang="en">
                  <a:solidFill>
                    <a:srgbClr val="434343"/>
                  </a:solidFill>
                  <a:latin typeface="Arvo"/>
                  <a:ea typeface="Arvo"/>
                  <a:cs typeface="Arvo"/>
                  <a:sym typeface="Arvo"/>
                </a:rPr>
                <a:t>Visual Code Studio - </a:t>
              </a:r>
              <a:r>
                <a:rPr lang="en" u="sng">
                  <a:solidFill>
                    <a:srgbClr val="018790"/>
                  </a:solidFill>
                  <a:latin typeface="Cambria"/>
                  <a:ea typeface="Cambria"/>
                  <a:cs typeface="Cambria"/>
                  <a:sym typeface="Cambria"/>
                  <a:hlinkClick r:id="rId4">
                    <a:extLst>
                      <a:ext uri="{A12FA001-AC4F-418D-AE19-62706E023703}">
                        <ahyp:hlinkClr xmlns:ahyp="http://schemas.microsoft.com/office/drawing/2018/hyperlinkcolor" val="tx"/>
                      </a:ext>
                    </a:extLst>
                  </a:hlinkClick>
                </a:rPr>
                <a:t>https://code.visualstudio.com/download</a:t>
              </a:r>
              <a:endParaRPr sz="1800">
                <a:solidFill>
                  <a:srgbClr val="018790"/>
                </a:solidFill>
                <a:latin typeface="Arvo"/>
                <a:ea typeface="Arvo"/>
                <a:cs typeface="Arvo"/>
                <a:sym typeface="Arvo"/>
              </a:endParaRPr>
            </a:p>
          </p:txBody>
        </p:sp>
      </p:grpSp>
      <p:grpSp>
        <p:nvGrpSpPr>
          <p:cNvPr id="249" name="Google Shape;249;p40"/>
          <p:cNvGrpSpPr/>
          <p:nvPr/>
        </p:nvGrpSpPr>
        <p:grpSpPr>
          <a:xfrm>
            <a:off x="417961" y="2185420"/>
            <a:ext cx="7804549" cy="891697"/>
            <a:chOff x="381250" y="1301553"/>
            <a:chExt cx="3300300" cy="891697"/>
          </a:xfrm>
        </p:grpSpPr>
        <p:sp>
          <p:nvSpPr>
            <p:cNvPr id="250" name="Google Shape;250;p40"/>
            <p:cNvSpPr txBox="1"/>
            <p:nvPr/>
          </p:nvSpPr>
          <p:spPr>
            <a:xfrm>
              <a:off x="381250" y="1301553"/>
              <a:ext cx="2718900" cy="393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rgbClr val="434343"/>
                  </a:solidFill>
                  <a:latin typeface="Barlow Condensed SemiBold"/>
                  <a:ea typeface="Barlow Condensed SemiBold"/>
                  <a:cs typeface="Barlow Condensed SemiBold"/>
                  <a:sym typeface="Barlow Condensed SemiBold"/>
                </a:rPr>
                <a:t>Database</a:t>
              </a:r>
              <a:endParaRPr sz="2000">
                <a:solidFill>
                  <a:srgbClr val="434343"/>
                </a:solidFill>
                <a:latin typeface="Barlow Condensed SemiBold"/>
                <a:ea typeface="Barlow Condensed SemiBold"/>
                <a:cs typeface="Barlow Condensed SemiBold"/>
                <a:sym typeface="Barlow Condensed SemiBold"/>
              </a:endParaRPr>
            </a:p>
          </p:txBody>
        </p:sp>
        <p:sp>
          <p:nvSpPr>
            <p:cNvPr id="251" name="Google Shape;251;p40"/>
            <p:cNvSpPr txBox="1"/>
            <p:nvPr/>
          </p:nvSpPr>
          <p:spPr>
            <a:xfrm>
              <a:off x="381250" y="1617250"/>
              <a:ext cx="3300300" cy="576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434343"/>
                </a:buClr>
                <a:buSzPts val="1400"/>
                <a:buFont typeface="Arvo"/>
                <a:buChar char="●"/>
              </a:pPr>
              <a:r>
                <a:rPr lang="en">
                  <a:solidFill>
                    <a:srgbClr val="434343"/>
                  </a:solidFill>
                  <a:latin typeface="Arvo"/>
                  <a:ea typeface="Arvo"/>
                  <a:cs typeface="Arvo"/>
                  <a:sym typeface="Arvo"/>
                </a:rPr>
                <a:t>DBEaver Community - </a:t>
              </a:r>
              <a:r>
                <a:rPr lang="en" u="sng">
                  <a:solidFill>
                    <a:srgbClr val="018790"/>
                  </a:solidFill>
                  <a:latin typeface="Arvo"/>
                  <a:ea typeface="Arvo"/>
                  <a:cs typeface="Arvo"/>
                  <a:sym typeface="Arvo"/>
                  <a:hlinkClick r:id="rId5">
                    <a:extLst>
                      <a:ext uri="{A12FA001-AC4F-418D-AE19-62706E023703}">
                        <ahyp:hlinkClr xmlns:ahyp="http://schemas.microsoft.com/office/drawing/2018/hyperlinkcolor" val="tx"/>
                      </a:ext>
                    </a:extLst>
                  </a:hlinkClick>
                </a:rPr>
                <a:t>https://dbeaver.io/download/</a:t>
              </a:r>
              <a:r>
                <a:rPr lang="en">
                  <a:solidFill>
                    <a:srgbClr val="018790"/>
                  </a:solidFill>
                  <a:latin typeface="Arvo"/>
                  <a:ea typeface="Arvo"/>
                  <a:cs typeface="Arvo"/>
                  <a:sym typeface="Arvo"/>
                </a:rPr>
                <a:t> </a:t>
              </a:r>
              <a:endParaRPr>
                <a:solidFill>
                  <a:srgbClr val="018790"/>
                </a:solidFill>
                <a:latin typeface="Arvo"/>
                <a:ea typeface="Arvo"/>
                <a:cs typeface="Arvo"/>
                <a:sym typeface="Arv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5"/>
        <p:cNvGrpSpPr/>
        <p:nvPr/>
      </p:nvGrpSpPr>
      <p:grpSpPr>
        <a:xfrm>
          <a:off x="0" y="0"/>
          <a:ext cx="0" cy="0"/>
          <a:chOff x="0" y="0"/>
          <a:chExt cx="0" cy="0"/>
        </a:xfrm>
      </p:grpSpPr>
      <p:sp>
        <p:nvSpPr>
          <p:cNvPr id="256" name="Google Shape;256;p41"/>
          <p:cNvSpPr/>
          <p:nvPr/>
        </p:nvSpPr>
        <p:spPr>
          <a:xfrm>
            <a:off x="424425" y="508325"/>
            <a:ext cx="7238700" cy="4200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Kategori Django</a:t>
            </a:r>
            <a:endParaRPr sz="2600">
              <a:solidFill>
                <a:srgbClr val="3D85C6"/>
              </a:solidFill>
              <a:highlight>
                <a:schemeClr val="dk1"/>
              </a:highlight>
              <a:latin typeface="Roboto Black"/>
              <a:ea typeface="Roboto Black"/>
              <a:cs typeface="Roboto Black"/>
              <a:sym typeface="Roboto Black"/>
            </a:endParaRPr>
          </a:p>
        </p:txBody>
      </p:sp>
      <p:sp>
        <p:nvSpPr>
          <p:cNvPr id="257" name="Google Shape;257;p41"/>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01 |</a:t>
            </a:r>
            <a:r>
              <a:rPr lang="en" sz="1200" b="1">
                <a:solidFill>
                  <a:schemeClr val="dk1"/>
                </a:solidFill>
                <a:latin typeface="Roboto"/>
                <a:ea typeface="Roboto"/>
                <a:cs typeface="Roboto"/>
                <a:sym typeface="Roboto"/>
              </a:rPr>
              <a:t> Pengenalan Django</a:t>
            </a:r>
            <a:endParaRPr sz="1200" b="1">
              <a:solidFill>
                <a:schemeClr val="dk1"/>
              </a:solidFill>
              <a:latin typeface="Roboto"/>
              <a:ea typeface="Roboto"/>
              <a:cs typeface="Roboto"/>
              <a:sym typeface="Roboto"/>
            </a:endParaRPr>
          </a:p>
        </p:txBody>
      </p:sp>
      <p:pic>
        <p:nvPicPr>
          <p:cNvPr id="258" name="Google Shape;258;p41"/>
          <p:cNvPicPr preferRelativeResize="0"/>
          <p:nvPr/>
        </p:nvPicPr>
        <p:blipFill>
          <a:blip r:embed="rId4">
            <a:alphaModFix/>
          </a:blip>
          <a:stretch>
            <a:fillRect/>
          </a:stretch>
        </p:blipFill>
        <p:spPr>
          <a:xfrm>
            <a:off x="838200" y="1080725"/>
            <a:ext cx="3552825" cy="3324225"/>
          </a:xfrm>
          <a:prstGeom prst="rect">
            <a:avLst/>
          </a:prstGeom>
          <a:noFill/>
          <a:ln>
            <a:noFill/>
          </a:ln>
        </p:spPr>
      </p:pic>
      <p:sp>
        <p:nvSpPr>
          <p:cNvPr id="259" name="Google Shape;259;p41"/>
          <p:cNvSpPr txBox="1"/>
          <p:nvPr/>
        </p:nvSpPr>
        <p:spPr>
          <a:xfrm>
            <a:off x="4572000" y="902500"/>
            <a:ext cx="3957000" cy="15936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4A5C65"/>
                </a:solidFill>
                <a:latin typeface="Lato Light"/>
                <a:ea typeface="Lato Light"/>
                <a:cs typeface="Lato Light"/>
                <a:sym typeface="Lato Light"/>
              </a:rPr>
              <a:t>Client Side</a:t>
            </a:r>
            <a:endParaRPr>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200">
                <a:solidFill>
                  <a:schemeClr val="dk1"/>
                </a:solidFill>
                <a:latin typeface="Lato Light"/>
                <a:ea typeface="Lato Light"/>
                <a:cs typeface="Lato Light"/>
                <a:sym typeface="Lato Light"/>
              </a:rPr>
              <a:t>Pada Client Side ini terjadi permintaan dan respon (request &amp; response HTTP), karena Django  adalah Web Framework, sehingga dari sisi client akan merequest suatu data ke server, berupa View yang dikembalikan dalam bentuk response dan lalu dirender di Template. Tampilah inilah yang akan kita lihat pada web browser.</a:t>
            </a:r>
            <a:endParaRPr sz="1200">
              <a:solidFill>
                <a:schemeClr val="dk1"/>
              </a:solidFill>
              <a:latin typeface="Lato Light"/>
              <a:ea typeface="Lato Light"/>
              <a:cs typeface="Lato Light"/>
              <a:sym typeface="Lato Light"/>
            </a:endParaRPr>
          </a:p>
        </p:txBody>
      </p:sp>
      <p:sp>
        <p:nvSpPr>
          <p:cNvPr id="260" name="Google Shape;260;p41"/>
          <p:cNvSpPr txBox="1"/>
          <p:nvPr/>
        </p:nvSpPr>
        <p:spPr>
          <a:xfrm>
            <a:off x="4572000" y="2577100"/>
            <a:ext cx="3957000" cy="1395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4A5C65"/>
                </a:solidFill>
                <a:latin typeface="Lato Light"/>
                <a:ea typeface="Lato Light"/>
                <a:cs typeface="Lato Light"/>
                <a:sym typeface="Lato Light"/>
              </a:rPr>
              <a:t>Server Side</a:t>
            </a:r>
            <a:endParaRPr>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200">
                <a:solidFill>
                  <a:schemeClr val="dk1"/>
                </a:solidFill>
                <a:latin typeface="Lato Light"/>
                <a:ea typeface="Lato Light"/>
                <a:cs typeface="Lato Light"/>
                <a:sym typeface="Lato Light"/>
              </a:rPr>
              <a:t>Server Side dihandle oleh server Django Framework untuk memanipulasi dan juga mengolah permintaan data dari pengguna lalu hasilnya akan dikirim ke client dan di render pada sisi client.</a:t>
            </a:r>
            <a:endParaRPr sz="1200">
              <a:solidFill>
                <a:schemeClr val="dk1"/>
              </a:solidFill>
              <a:latin typeface="Lato Light"/>
              <a:ea typeface="Lato Light"/>
              <a:cs typeface="Lato Light"/>
              <a:sym typeface="Lato 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F79323"/>
      </a:accent3>
      <a:accent4>
        <a:srgbClr val="EA5504"/>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996</TotalTime>
  <Words>3890</Words>
  <Application>Microsoft Office PowerPoint</Application>
  <PresentationFormat>On-screen Show (16:9)</PresentationFormat>
  <Paragraphs>453</Paragraphs>
  <Slides>42</Slides>
  <Notes>42</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42</vt:i4>
      </vt:variant>
    </vt:vector>
  </HeadingPairs>
  <TitlesOfParts>
    <vt:vector size="58" baseType="lpstr">
      <vt:lpstr>Roboto Black</vt:lpstr>
      <vt:lpstr>Cambria</vt:lpstr>
      <vt:lpstr>Arial</vt:lpstr>
      <vt:lpstr>Barlow Condensed SemiBold</vt:lpstr>
      <vt:lpstr>Fira Sans Extra Condensed Medium</vt:lpstr>
      <vt:lpstr>Poppins ExtraBold</vt:lpstr>
      <vt:lpstr>Roboto</vt:lpstr>
      <vt:lpstr>Lato Light</vt:lpstr>
      <vt:lpstr>Poppins</vt:lpstr>
      <vt:lpstr>Helvetica Neue</vt:lpstr>
      <vt:lpstr>Arvo</vt:lpstr>
      <vt:lpstr>Roboto Light</vt:lpstr>
      <vt:lpstr>Lato</vt:lpstr>
      <vt:lpstr>Simple Light</vt:lpstr>
      <vt:lpstr>Simple Light</vt:lpstr>
      <vt:lpstr>1_Simple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Echi Pramitasari</cp:lastModifiedBy>
  <cp:revision>11</cp:revision>
  <dcterms:modified xsi:type="dcterms:W3CDTF">2024-04-17T02:22:42Z</dcterms:modified>
</cp:coreProperties>
</file>